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73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3hezOkdq9ZIkncm2gBm4A==" hashData="qzMDsmSLHycaZp8iJ29SETHiLPs71zPw6nZUn/m4YhZh31BugGX4GSTumiA8SqBFcNTtbAKTGA9mbWKgV9Ht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5720"/>
    <a:srgbClr val="02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88" autoAdjust="0"/>
    <p:restoredTop sz="94660"/>
  </p:normalViewPr>
  <p:slideViewPr>
    <p:cSldViewPr snapToGrid="0">
      <p:cViewPr varScale="1">
        <p:scale>
          <a:sx n="57" d="100"/>
          <a:sy n="57" d="100"/>
        </p:scale>
        <p:origin x="4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96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00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25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14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763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706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857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438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68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68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838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12C05-A50A-4C39-AB1E-1291A8E8A643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691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s://algarve-saibamais.blogspot.com.br/2016/02/pintor-jose-raul-rodriguez-galan.html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29554" y="1264024"/>
            <a:ext cx="8875058" cy="2796989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Belas Obras do </a:t>
            </a:r>
            <a:r>
              <a:rPr lang="pt-BR" sz="4800" b="1" dirty="0" smtClean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Pintor</a:t>
            </a:r>
            <a:r>
              <a:rPr lang="pt-BR" sz="4800" b="1" dirty="0" smtClean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hlinkClick r:id="rId4"/>
              </a:rPr>
              <a:t> </a:t>
            </a:r>
            <a:br>
              <a:rPr lang="pt-BR" sz="4800" b="1" dirty="0" smtClean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hlinkClick r:id="rId4"/>
              </a:rPr>
            </a:br>
            <a:r>
              <a:rPr lang="pt-BR" sz="4800" b="1" dirty="0" smtClean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José Raul Rodrigues Galán</a:t>
            </a:r>
            <a:br>
              <a:rPr lang="pt-BR" sz="4800" b="1" dirty="0" smtClean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pt-BR" sz="4800" b="1" dirty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pt-BR" sz="4800" b="1" dirty="0">
                <a:ln w="12700">
                  <a:solidFill>
                    <a:srgbClr val="31572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endParaRPr lang="pt-BR" sz="4800" b="1" dirty="0">
              <a:ln w="12700">
                <a:solidFill>
                  <a:srgbClr val="31572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 UI" panose="020B0503020204020204" pitchFamily="34" charset="-122"/>
              <a:ea typeface="Microsoft YaHei UI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27847" y="642769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157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157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117106" y="6427694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1572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3157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2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5000">
        <p:circle/>
        <p:sndAc>
          <p:stSnd loop="1">
            <p:snd r:embed="rId2" name="Giovanni Marradi - Ecstasy.wav"/>
          </p:stSnd>
        </p:sndAc>
      </p:transition>
    </mc:Choice>
    <mc:Fallback xmlns="">
      <p:transition spd="slow" advTm="15000">
        <p:circle/>
        <p:sndAc>
          <p:stSnd loop="1">
            <p:snd r:embed="rId5" name="Giovanni Marradi - Ecstas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7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79929" y="979859"/>
            <a:ext cx="10771094" cy="482927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Divagando pela beleza e encanto das obras do artista 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colombiano José Raul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Rodríguez Galán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autodidata, os seus quadros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retratam paisagens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campestres e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casas de arquitetura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colonial.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Cores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vibrantes, uma preciosidade de detalhes e cenários </a:t>
            </a:r>
            <a:endParaRPr lang="pt-BR" sz="2800" b="1" dirty="0" smtClean="0">
              <a:ln w="12700">
                <a:solidFill>
                  <a:srgbClr val="020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extrema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beleza. As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ruas são tranquilas e floridas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transmitindo uma imensa paz e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serenidade.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obras estão expostas nas mais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importantes</a:t>
            </a:r>
          </a:p>
          <a:p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galerias de arte </a:t>
            </a:r>
            <a:r>
              <a:rPr lang="pt-BR" sz="2800" b="1" dirty="0" smtClean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País. </a:t>
            </a:r>
            <a:b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2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20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56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32000">
        <p15:prstTrans prst="wind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 descr="https://4.bp.blogspot.com/-nIVqLMey_Q0/Vh1rLZntAhI/AAAAAAABPVU/8H0SsrY0Fzk/s640/jos%25C3%25A9%2Braul-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000"/>
          <a:stretch/>
        </p:blipFill>
        <p:spPr bwMode="auto">
          <a:xfrm>
            <a:off x="4762" y="3176"/>
            <a:ext cx="12187237" cy="685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283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 descr="https://3.bp.blogspot.com/-Qv1Xq9gbGGk/Vh1rNdStTVI/AAAAAAABPV4/6n0l9_S5pPk/s640/paisajes-colombianos-pintados-al-oleo%2B%25283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91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 descr="https://4.bp.blogspot.com/-_3PSaYlPnfU/Vh1rL_ktgcI/AAAAAAABPWE/UB8afaFExZI/s640/jos%25C3%25A9%2Braul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121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5" descr="https://4.bp.blogspot.com/--pdiyL3pPmo/Vh1rMLbwD0I/AAAAAAABPWA/kl9yPxVKyjM/s640/jos%25C3%25A9%2Braul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6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6" descr="https://2.bp.blogspot.com/-TPIRRSbM-7k/Vh1rOEpHsBI/AAAAAAABPWI/iCdRSgxWaiY/s640/paisajes-rustic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68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7" descr="https://4.bp.blogspot.com/-1_2OAAi_iOw/Vh1rNqCMeSI/AAAAAAABPV0/rWOaR8_4yGM/s640/paisajes-colombianos-pintados-al-oleo%2B%25286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1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8" descr="https://4.bp.blogspot.com/-NNRtD56ga0Q/Vh1rK85yEvI/AAAAAAABPWg/tiewod9yxXg/s640/jos%25C3%25A9%2Braul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00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9" descr="https://3.bp.blogspot.com/-d_qj2w7Y5iI/Vh1rKVgzQ_I/AAAAAAABPUo/8eueFyQ4yO0/s640/joseraul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04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0" descr="https://4.bp.blogspot.com/-NbyirzgOf8g/Vh1rN7e7B-I/AAAAAAABPWc/eonqWvPQcrI/s640/paisajes-ole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03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1" descr="https://1.bp.blogspot.com/--XrUxRJsp1Y/Vh1rNs6XzvI/AAAAAAABPVw/HTsdv4-6DQo/s640/paisajes-colombianos-pintados-al-oleo%2B%25284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77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2" descr="https://2.bp.blogspot.com/-DW6Cow4_pzo/Vh1rM9ghhmI/AAAAAAABPVo/M_cK_VTdne8/s640/jos%25C3%25A9%2Braul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13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3" descr="https://3.bp.blogspot.com/-XzgG8Sb7V9A/Vh1rNMwaaKI/AAAAAAABPVk/rqVw6W-AafQ/s640/jos%25C3%25A9%2Braul-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3"/>
          <a:stretch/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008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4" descr="https://1.bp.blogspot.com/-tEEoUgngyWY/Vh1rJr0-H6I/AAAAAAABPWQ/9TXoReoOpWo/s640/joseraul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634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5" descr="https://2.bp.blogspot.com/-1SlBLUPwNPQ/Vh1rJjPxZAI/AAAAAAABPWU/OrMGsrPP4_4/s640/joserau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247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6" descr="https://4.bp.blogspot.com/-B1e-Hn30TyE/Vh1rK7ZsyvI/AAAAAAABPU0/i7bRiuTlOAw/s640/joseraul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79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7" descr="https://1.bp.blogspot.com/-CRdmKIrPCbg/Vh1rKiw3pMI/AAAAAAABPWM/bAPLQX5LJSs/s640/joseraul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26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9410" y="2304877"/>
            <a:ext cx="9144000" cy="3141182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José Raul Rodrigues Galán</a:t>
            </a:r>
          </a:p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Giovanni </a:t>
            </a:r>
            <a:r>
              <a:rPr lang="pt-BR" b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Marradi</a:t>
            </a:r>
            <a:endParaRPr lang="pt-BR" b="1" dirty="0" smtClean="0"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153" y="1223682"/>
            <a:ext cx="1936376" cy="95922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32320" y="133396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58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2000">
        <p15:prstTrans prst="wind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106</Words>
  <Application>Microsoft Office PowerPoint</Application>
  <PresentationFormat>Widescreen</PresentationFormat>
  <Paragraphs>21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7" baseType="lpstr">
      <vt:lpstr>Microsoft YaHei UI</vt:lpstr>
      <vt:lpstr>Algerian</vt:lpstr>
      <vt:lpstr>Arial</vt:lpstr>
      <vt:lpstr>Calibri</vt:lpstr>
      <vt:lpstr>Calibri Light</vt:lpstr>
      <vt:lpstr>Georgia</vt:lpstr>
      <vt:lpstr>Tahoma</vt:lpstr>
      <vt:lpstr>Office Theme</vt:lpstr>
      <vt:lpstr>Belas Obras do Pintor  José Raul Rodrigues Galán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Obras de Arte do Pintor Jose Raul Rodrigues Galan</dc:title>
  <dc:creator>Nubia</dc:creator>
  <cp:keywords>BIAJOVA SLIDES ARTES:28/05/2016</cp:keywords>
  <cp:lastModifiedBy>Bia Vasconcellos</cp:lastModifiedBy>
  <cp:revision>87</cp:revision>
  <dcterms:created xsi:type="dcterms:W3CDTF">2016-01-21T22:04:02Z</dcterms:created>
  <dcterms:modified xsi:type="dcterms:W3CDTF">2016-06-04T21:19:04Z</dcterms:modified>
</cp:coreProperties>
</file>