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77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0twSnL+uhCMZTG3/KsluA==" hashData="VD4GYpjWAgid4APCKPDuuiaK0Oa5pepCnki3YbSLCYDsEThKbeIH4OBlbRYCOOZv3d/YeKpBuxh13Xo9DOety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371D"/>
    <a:srgbClr val="A29C78"/>
    <a:srgbClr val="AEA4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914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624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456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84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831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4716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3371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792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780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10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092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20EDE-E642-4B5A-9EB9-F67D464A393B}" type="datetimeFigureOut">
              <a:rPr lang="pt-BR" smtClean="0"/>
              <a:t>23/11/2015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E460F-E94A-43A5-A3B7-3029AFBE04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031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A29C78"/>
            </a:gs>
            <a:gs pos="31000">
              <a:schemeClr val="tx1">
                <a:lumMod val="95000"/>
              </a:schemeClr>
            </a:gs>
            <a:gs pos="71000">
              <a:schemeClr val="tx1"/>
            </a:gs>
            <a:gs pos="63640">
              <a:srgbClr val="A29C78"/>
            </a:gs>
            <a:gs pos="100000">
              <a:srgbClr val="A29C78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168588" y="0"/>
            <a:ext cx="8023412" cy="195010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</a:t>
            </a:r>
            <a: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  belos </a:t>
            </a:r>
            <a: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designs </a:t>
            </a:r>
            <a:b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 sapatos </a:t>
            </a:r>
            <a:r>
              <a:rPr lang="pt-BR" sz="4800" b="1" dirty="0" smtClean="0">
                <a:ln>
                  <a:solidFill>
                    <a:srgbClr val="43371D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femininos </a:t>
            </a:r>
            <a:endParaRPr lang="pt-BR" sz="4800" b="1" dirty="0">
              <a:ln>
                <a:solidFill>
                  <a:srgbClr val="43371D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54741" y="6387353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337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43371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668436" y="6387353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337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43371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33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ash/>
        <p:sndAc>
          <p:stSnd loop="1">
            <p:snd r:embed="rId2" name="Madeleine Peyroux - Summerwind.wav"/>
          </p:stSnd>
        </p:sndAc>
      </p:transition>
    </mc:Choice>
    <mc:Fallback>
      <p:transition spd="slow" advTm="20000">
        <p:fade/>
        <p:sndAc>
          <p:stSnd loop="1">
            <p:snd r:embed="rId2" name="Madeleine Peyroux - Summer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950">
              <a:srgbClr val="D5D0BD"/>
            </a:gs>
            <a:gs pos="0">
              <a:schemeClr val="tx1"/>
            </a:gs>
            <a:gs pos="50000">
              <a:srgbClr val="AEA47F"/>
            </a:gs>
            <a:gs pos="71000">
              <a:srgbClr val="AEA47F"/>
            </a:gs>
            <a:gs pos="100000">
              <a:schemeClr val="tx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1" r="6838"/>
          <a:stretch/>
        </p:blipFill>
        <p:spPr>
          <a:xfrm flipH="1"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282388"/>
            <a:ext cx="11403105" cy="6199093"/>
          </a:xfrm>
        </p:spPr>
        <p:txBody>
          <a:bodyPr>
            <a:noAutofit/>
          </a:bodyPr>
          <a:lstStyle/>
          <a:p>
            <a:r>
              <a:rPr lang="pt-BR" sz="2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História do Calçado</a:t>
            </a:r>
          </a:p>
          <a:p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Existem evidências que mostram que a história do 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sapato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começa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partir de 10.000 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a. C. ou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 seja, </a:t>
            </a:r>
            <a:endParaRPr lang="pt-BR" sz="2800" b="1" dirty="0" smtClean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final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 do 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período paleolítico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(pinturas desta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época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cavernas na Espanha e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sul da França </a:t>
            </a:r>
            <a:endParaRPr lang="pt-BR" sz="2800" b="1" dirty="0" smtClean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fazem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referência ao calçado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).</a:t>
            </a:r>
          </a:p>
          <a:p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exposição "Starker Auftritt: Experimentelles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Schuh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Design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 ocorre até dia 28 de setembro no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Museu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Grassi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em Leipzig, Alemanha, e apresenta mais de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200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pares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calçados que desafiam as noções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tradicionais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design. Todos os criadores de modelos de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sapato</a:t>
            </a:r>
          </a:p>
          <a:p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usam </a:t>
            </a:r>
            <a:r>
              <a:rPr lang="pt-B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suas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criatividades.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</a:t>
            </a:r>
            <a:r>
              <a:rPr lang="pt-B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seguir...</a:t>
            </a:r>
            <a:endParaRPr lang="pt-BR" sz="28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bg2">
                    <a:lumMod val="50000"/>
                  </a:schemeClr>
                </a:solidFill>
              </a:ln>
              <a:effectLst>
                <a:glow rad="101600">
                  <a:schemeClr val="tx2">
                    <a:lumMod val="9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3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0">
        <p15:prstTrans prst="peelOff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4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25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675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25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25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25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375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25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9975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25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55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25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27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25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75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25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6550"/>
                            </p:stCondLst>
                            <p:childTnLst>
                              <p:par>
                                <p:cTn id="9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25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93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94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1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11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85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64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53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4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4471"/>
            <a:ext cx="12192000" cy="699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4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33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7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05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6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25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52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169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0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77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7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7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378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447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5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9492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928" y="0"/>
            <a:ext cx="5697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722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7541" y="1195013"/>
            <a:ext cx="9144000" cy="2960127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4337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Imagens: Internet</a:t>
            </a:r>
          </a:p>
          <a:p>
            <a:pPr algn="l"/>
            <a:r>
              <a:rPr lang="pt-BR" b="1" dirty="0" smtClean="0">
                <a:ln>
                  <a:solidFill>
                    <a:srgbClr val="4337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Madeleine Peyroux</a:t>
            </a:r>
          </a:p>
          <a:p>
            <a:pPr algn="l"/>
            <a:r>
              <a:rPr lang="pt-BR" b="1" dirty="0" smtClean="0">
                <a:ln>
                  <a:solidFill>
                    <a:srgbClr val="4337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71" y="1397641"/>
            <a:ext cx="2128861" cy="82112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41541" y="139764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779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0">
        <p15:prstTrans prst="peelOff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</TotalTime>
  <Words>41</Words>
  <Application>Microsoft Office PowerPoint</Application>
  <PresentationFormat>Widescreen</PresentationFormat>
  <Paragraphs>24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Georgia</vt:lpstr>
      <vt:lpstr>Office Theme</vt:lpstr>
      <vt:lpstr>Arte  de  belos designs  de  sapatos  femininos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SLIDES:23/11/2015</cp:keywords>
  <cp:lastModifiedBy>Nubia</cp:lastModifiedBy>
  <cp:revision>82</cp:revision>
  <dcterms:created xsi:type="dcterms:W3CDTF">2015-11-23T17:12:23Z</dcterms:created>
  <dcterms:modified xsi:type="dcterms:W3CDTF">2015-11-23T20:11:06Z</dcterms:modified>
</cp:coreProperties>
</file>