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+pPT/p/YLjxYxGvtnvyaA==" hashData="JEQqe/MwDQTU6JLG8qSzmLoRzhd3gM3P90xJHBlLpiyAPTvyr0SB1ZSuV9ETMx3WNn7xhdbh3XwwP+J38U21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67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8098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300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226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855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4950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196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6776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121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356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5331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1205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63DB7-E416-4481-9677-038ABC65E5BC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AB3EB-A266-42CC-86B1-A25D2F0819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3699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3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hyperlink" Target="http://www.youtube.com/user/bvbiavasconcell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7" descr="https://1.bp.blogspot.com/-1JdpHDqqJJ4/UqCKc3i50bI/AAAAAAAAsvc/yx7c3Qkjloo/s640/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5677" y="1077238"/>
            <a:ext cx="7553194" cy="1534503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>
                  <a:solidFill>
                    <a:srgbClr val="5676CD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Belas obras do pintor Alexander Averin</a:t>
            </a:r>
            <a:endParaRPr lang="pt-BR" sz="4800" b="1" dirty="0">
              <a:ln>
                <a:solidFill>
                  <a:srgbClr val="5676CD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77030" y="6488668"/>
            <a:ext cx="1808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 SLIDES</a:t>
            </a:r>
            <a:endParaRPr lang="pt-BR" sz="1600" b="1" dirty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655484" y="6488668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chemeClr val="accent3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5000">
        <p14:reveal/>
        <p:sndAc>
          <p:stSnd loop="1">
            <p:snd r:embed="rId2" name="memories.wav"/>
          </p:stSnd>
        </p:sndAc>
      </p:transition>
    </mc:Choice>
    <mc:Fallback xmlns="">
      <p:transition spd="slow" advTm="15000">
        <p:fade/>
        <p:sndAc>
          <p:stSnd loop="1">
            <p:snd r:embed="rId6" name="memor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32" descr="https://2.bp.blogspot.com/-H2FptL3LZ0g/UqCKw-tjWSI/AAAAAAAAszE/TV_BeNIGLnc/s640/averin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14883" y="2100133"/>
            <a:ext cx="9295704" cy="4551188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Alexander Averin, nasceu em 1952 em Noginsk, </a:t>
            </a:r>
            <a:endParaRPr lang="pt-BR" b="1" dirty="0" smtClean="0">
              <a:ln w="12700">
                <a:solidFill>
                  <a:schemeClr val="accent4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perto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Moscovo. 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Aprendeu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técnica com o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pintor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Dmitri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Yorontnov na Escola de Belas Artes " Souvenir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I'An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1905 ". 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Durante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muitos anos especializou-se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retratos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O seu estilo é puramente realista , com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forte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influência dos pintores russos do final do século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19,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geralmente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retratando cenas domésticas num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crepúsculo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suave . Como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Pavel Fedotov , pintor favorito de Averin </a:t>
            </a:r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trabalha ao ar livre, usando o ambiente </a:t>
            </a:r>
            <a:endParaRPr lang="pt-BR" b="1" dirty="0" smtClean="0">
              <a:ln w="12700">
                <a:solidFill>
                  <a:schemeClr val="accent4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b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fonte de inspiração. 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015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31" descr="https://1.bp.blogspot.com/-5NLvNOGrJOM/UqCKwRI2fSI/AAAAAAAAszI/yh-jykAsPLA/s640/averin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9233" y="634586"/>
            <a:ext cx="9521172" cy="4400877"/>
          </a:xfrm>
        </p:spPr>
        <p:txBody>
          <a:bodyPr>
            <a:noAutofit/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Quase que se consegue sentir nas pinturas do artista, 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respiração fresca do mar Báltico , a transparência do ar 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clima, e a alegria das crianças brincando à beira mar. 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Divaga-se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olhar admirando as cores e encanto dos </a:t>
            </a:r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prados</a:t>
            </a: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revestidos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tapetes de flores. 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tema principal das suas pinturas são cenas do </a:t>
            </a:r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quotidiano</a:t>
            </a: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belas jovens e crianças inseridas em cenários 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prados, jardins floridos, encostas de rio </a:t>
            </a:r>
            <a:endParaRPr lang="pt-BR" b="1" dirty="0" smtClean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paisagens do mar. </a:t>
            </a:r>
            <a:b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16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9000">
        <p15:prstTrans prst="pageCurlDouble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https://4.bp.blogspot.com/-ckVOB3b2Lz4/UqC0z4vPwYI/AAAAAAAAsz0/9kzKAJnh_cA/s640/Pictur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4384" r="4864" b="630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65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" descr="https://1.bp.blogspot.com/-JBVbnMgDris/UqCKcNehQ5I/AAAAAAAAsvU/VVr1gV4BR6U/s640/1-12826768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781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 descr="https://2.bp.blogspot.com/-tqTAfycqh2Y/UqCKsjQs9gI/AAAAAAAAsx0/B1KsZNWinfA/s640/alexanderaverin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467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https://4.bp.blogspot.com/-yjsbulWl2Y0/UqCKcGv4m0I/AAAAAAAAsvQ/JriB__RUbxk/s640/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20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8" descr="https://1.bp.blogspot.com/-lcexaw_LxLQ/UqCKdjHm3II/AAAAAAAAsvk/rfP6iECOJp8/s640/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1"/>
            <a:ext cx="1218723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2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Imagem 9" descr="https://1.bp.blogspot.com/-7rYQWmPji9A/UqCKu_8taDI/AAAAAAAAsyY/uzgEX-RCsSo/s640/alexanderaverin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170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0" descr="https://4.bp.blogspot.com/-g_VKywQTjq8/UqCKrqBQBNI/AAAAAAAAsxg/JsSYZB35aYk/s640/alexanderaveri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768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633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1" descr="https://4.bp.blogspot.com/-2YzsQukcqCg/UqCKdSuNiGI/AAAAAAAAsv0/RoZWsgOCC0U/s640/14_jpg-for-web-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52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2" descr="https://3.bp.blogspot.com/-tzr1jPbvLnQ/UqCKdyc75TI/AAAAAAAAsvs/m6obV6hPSMg/s640/21_jpg-for-web-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674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3" descr="https://3.bp.blogspot.com/-7yKmxiUrYbI/UqCKfPeMEWI/AAAAAAAAswE/QMiLU4W6qUI/s640/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768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51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4" descr="https://3.bp.blogspot.com/-rc8G0TQ43uk/UqCKf-Y_4WI/AAAAAAAAswU/LcYibOjU7t8/s640/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48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5" descr="https://2.bp.blogspot.com/-vvw-6MfXPLQ/UqCKgVU8o-I/AAAAAAAAswc/52jRZR_13ds/s640/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499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95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6" descr="https://2.bp.blogspot.com/-9bS-hKd4k6c/UqCKhJxr5xI/AAAAAAAAsw8/l3GXTiM5qks/s640/41_jpg-for-web-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05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7" descr="https://1.bp.blogspot.com/-Cy3BwBjRAKM/UqCLf0xW8fI/AAAAAAAAszQ/XcYwDZSKIO4/s640/alexanderaverin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62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02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8" descr="https://3.bp.blogspot.com/-bTSNhPjtw4Q/UqCKfpYN1AI/AAAAAAAAswM/7wSSb1Duo2A/s640/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67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607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9" descr="https://4.bp.blogspot.com/-7QHjk7rowck/UqCKuTcfjPI/AAAAAAAAsyQ/JH8xw195554/s640/alexanderaverin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32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0" descr="https://1.bp.blogspot.com/-f-LAB0lKWU0/UqCKu3QLvDI/AAAAAAAAsyo/2LuMTOx0vDk/s640/alexanderaverin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688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59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1" descr="https://3.bp.blogspot.com/-DOUn3CC-qY8/UqCKgz0C9LI/AAAAAAAAswk/1eR4iP5gZZo/s640/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9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71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22" descr="https://4.bp.blogspot.com/-r9bohv4X79Y/UqCKsUD-C4I/AAAAAAAAsxs/kEn-MaIvk-Y/s640/alexanderaverin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67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69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23" descr="https://1.bp.blogspot.com/-jOHJ5Jike6g/UqCKvfEPb0I/AAAAAAAAsy0/0Uq7hgsEO2E/s640/alexanderaverin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539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09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24" descr="https://4.bp.blogspot.com/-4fL5DDUgQIg/UqCKhvtONqI/AAAAAAAAsw4/WurlYUu1JFs/s640/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05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25" descr="https://1.bp.blogspot.com/-wpdMbvSaG6k/UqCKiLMR-HI/AAAAAAAAsxE/tmd71iGDBmU/s640/5_jpg-for-web-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066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26" descr="https://3.bp.blogspot.com/-FZivkTSNlgY/UqCKru5hiKI/AAAAAAAAsxY/BHBzMuAvBxA/s640/alexanderaverin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61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27" descr="https://1.bp.blogspot.com/-Fu7abWrEpE8/UqCKriEvWwI/AAAAAAAAsxk/CnqMIGRHXLI/s640/alexanderaveri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42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28" descr="https://4.bp.blogspot.com/-VDIB5MOlyQw/UqCKtv5Uy9I/AAAAAAAAsyI/7Ou25dXSzXQ/s640/alexanderaveri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93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9" descr="https://1.bp.blogspot.com/-o4QUikhzjdo/UqCKuORM3RI/AAAAAAAAsyU/F1H_PeHoxDQ/s640/alexanderaveri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51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47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0" descr="https://4.bp.blogspot.com/-s_36f9KdL3c/UqCKwdOEjbI/AAAAAAAAsy8/32kFxcTfJ3g/s640/averin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638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087" y="1246338"/>
            <a:ext cx="7569894" cy="3187876"/>
          </a:xfrm>
        </p:spPr>
        <p:txBody>
          <a:bodyPr>
            <a:normAutofit/>
          </a:bodyPr>
          <a:lstStyle/>
          <a:p>
            <a:r>
              <a:rPr lang="pt-BR" b="1" dirty="0" smtClean="0">
                <a:ln w="12700">
                  <a:solidFill>
                    <a:srgbClr val="5676C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Autor: Alexander Averin</a:t>
            </a:r>
          </a:p>
          <a:p>
            <a:r>
              <a:rPr lang="pt-BR" b="1" dirty="0" smtClean="0">
                <a:ln w="12700">
                  <a:solidFill>
                    <a:srgbClr val="5676C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r>
              <a:rPr lang="pt-BR" b="1" dirty="0" smtClean="0">
                <a:ln w="12700">
                  <a:solidFill>
                    <a:srgbClr val="5676C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Memories</a:t>
            </a:r>
          </a:p>
          <a:p>
            <a:r>
              <a:rPr lang="pt-BR" b="1" dirty="0" smtClean="0">
                <a:ln w="12700">
                  <a:solidFill>
                    <a:srgbClr val="5676C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657" y="751561"/>
            <a:ext cx="2047190" cy="100952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9503545" y="87700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43" y="0"/>
            <a:ext cx="1466810" cy="147148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0854">
            <a:off x="10702018" y="5188121"/>
            <a:ext cx="1466810" cy="14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92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81</Words>
  <Application>Microsoft Office PowerPoint</Application>
  <PresentationFormat>Widescreen</PresentationFormat>
  <Paragraphs>32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7" baseType="lpstr">
      <vt:lpstr>Aharoni</vt:lpstr>
      <vt:lpstr>Algerian</vt:lpstr>
      <vt:lpstr>Arial</vt:lpstr>
      <vt:lpstr>Calibri</vt:lpstr>
      <vt:lpstr>Calibri Light</vt:lpstr>
      <vt:lpstr>Georgia</vt:lpstr>
      <vt:lpstr>Office Theme</vt:lpstr>
      <vt:lpstr>Belas obras do pintor Alexander Averin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Belas obras do pintor Alexander Averin</dc:title>
  <dc:creator>Cliente</dc:creator>
  <cp:keywords>BIAJOVA SLIDES: 09/04/2017</cp:keywords>
  <cp:lastModifiedBy>Cliente</cp:lastModifiedBy>
  <cp:revision>45</cp:revision>
  <dcterms:created xsi:type="dcterms:W3CDTF">2017-04-10T15:03:49Z</dcterms:created>
  <dcterms:modified xsi:type="dcterms:W3CDTF">2017-04-13T00:59:02Z</dcterms:modified>
</cp:coreProperties>
</file>