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71" r:id="rId5"/>
    <p:sldId id="263" r:id="rId6"/>
    <p:sldId id="259" r:id="rId7"/>
    <p:sldId id="260" r:id="rId8"/>
    <p:sldId id="275" r:id="rId9"/>
    <p:sldId id="264" r:id="rId10"/>
    <p:sldId id="262" r:id="rId11"/>
    <p:sldId id="276" r:id="rId12"/>
    <p:sldId id="277" r:id="rId13"/>
    <p:sldId id="265" r:id="rId14"/>
    <p:sldId id="266" r:id="rId15"/>
    <p:sldId id="280" r:id="rId16"/>
    <p:sldId id="273" r:id="rId17"/>
    <p:sldId id="267" r:id="rId18"/>
    <p:sldId id="268" r:id="rId19"/>
    <p:sldId id="261" r:id="rId20"/>
    <p:sldId id="269" r:id="rId21"/>
    <p:sldId id="274" r:id="rId22"/>
    <p:sldId id="272" r:id="rId23"/>
    <p:sldId id="270" r:id="rId24"/>
    <p:sldId id="279" r:id="rId25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1xj2THBmeD6fcSw5Dp3aMA==" hashData="Gh0GB7CV1NX4p+sRmFu/tukCTLTumOLfOVhg7Lvc8Jew3s4wU5MtdssKgvklxY2pQ0ovCXuc4GBoa6O4c3EYR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04055"/>
    <a:srgbClr val="2A303D"/>
    <a:srgbClr val="6C371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7" d="100"/>
          <a:sy n="57" d="100"/>
        </p:scale>
        <p:origin x="547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2E15A-3478-4381-9F18-F1A73405AB8A}" type="datetimeFigureOut">
              <a:rPr lang="pt-BR" smtClean="0"/>
              <a:t>02/10/2015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D7C29-6C79-4A5E-A205-2A16BD67F4E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896347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eelOff"/>
      </p:transition>
    </mc:Choice>
    <mc:Fallback xmlns="">
      <p:transition spd="slow" advTm="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2E15A-3478-4381-9F18-F1A73405AB8A}" type="datetimeFigureOut">
              <a:rPr lang="pt-BR" smtClean="0"/>
              <a:t>02/10/2015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D7C29-6C79-4A5E-A205-2A16BD67F4E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312007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eelOff"/>
      </p:transition>
    </mc:Choice>
    <mc:Fallback xmlns="">
      <p:transition spd="slow" advTm="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2E15A-3478-4381-9F18-F1A73405AB8A}" type="datetimeFigureOut">
              <a:rPr lang="pt-BR" smtClean="0"/>
              <a:t>02/10/2015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D7C29-6C79-4A5E-A205-2A16BD67F4E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940037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eelOff"/>
      </p:transition>
    </mc:Choice>
    <mc:Fallback xmlns="">
      <p:transition spd="slow" advTm="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2E15A-3478-4381-9F18-F1A73405AB8A}" type="datetimeFigureOut">
              <a:rPr lang="pt-BR" smtClean="0"/>
              <a:t>02/10/2015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D7C29-6C79-4A5E-A205-2A16BD67F4E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298189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eelOff"/>
      </p:transition>
    </mc:Choice>
    <mc:Fallback xmlns="">
      <p:transition spd="slow" advTm="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2E15A-3478-4381-9F18-F1A73405AB8A}" type="datetimeFigureOut">
              <a:rPr lang="pt-BR" smtClean="0"/>
              <a:t>02/10/2015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D7C29-6C79-4A5E-A205-2A16BD67F4E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039863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eelOff"/>
      </p:transition>
    </mc:Choice>
    <mc:Fallback xmlns="">
      <p:transition spd="slow" advTm="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2E15A-3478-4381-9F18-F1A73405AB8A}" type="datetimeFigureOut">
              <a:rPr lang="pt-BR" smtClean="0"/>
              <a:t>02/10/2015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D7C29-6C79-4A5E-A205-2A16BD67F4E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06493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eelOff"/>
      </p:transition>
    </mc:Choice>
    <mc:Fallback xmlns="">
      <p:transition spd="slow" advTm="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2E15A-3478-4381-9F18-F1A73405AB8A}" type="datetimeFigureOut">
              <a:rPr lang="pt-BR" smtClean="0"/>
              <a:t>02/10/2015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D7C29-6C79-4A5E-A205-2A16BD67F4E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245939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eelOff"/>
      </p:transition>
    </mc:Choice>
    <mc:Fallback xmlns="">
      <p:transition spd="slow" advTm="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2E15A-3478-4381-9F18-F1A73405AB8A}" type="datetimeFigureOut">
              <a:rPr lang="pt-BR" smtClean="0"/>
              <a:t>02/10/2015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D7C29-6C79-4A5E-A205-2A16BD67F4E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460163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eelOff"/>
      </p:transition>
    </mc:Choice>
    <mc:Fallback xmlns="">
      <p:transition spd="slow" advTm="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2E15A-3478-4381-9F18-F1A73405AB8A}" type="datetimeFigureOut">
              <a:rPr lang="pt-BR" smtClean="0"/>
              <a:t>02/10/2015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D7C29-6C79-4A5E-A205-2A16BD67F4E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56391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eelOff"/>
      </p:transition>
    </mc:Choice>
    <mc:Fallback xmlns="">
      <p:transition spd="slow" advTm="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2E15A-3478-4381-9F18-F1A73405AB8A}" type="datetimeFigureOut">
              <a:rPr lang="pt-BR" smtClean="0"/>
              <a:t>02/10/2015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D7C29-6C79-4A5E-A205-2A16BD67F4E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356101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eelOff"/>
      </p:transition>
    </mc:Choice>
    <mc:Fallback xmlns="">
      <p:transition spd="slow" advTm="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2E15A-3478-4381-9F18-F1A73405AB8A}" type="datetimeFigureOut">
              <a:rPr lang="pt-BR" smtClean="0"/>
              <a:t>02/10/2015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D7C29-6C79-4A5E-A205-2A16BD67F4E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422636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eelOff"/>
      </p:transition>
    </mc:Choice>
    <mc:Fallback xmlns="">
      <p:transition spd="slow" advTm="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22E15A-3478-4381-9F18-F1A73405AB8A}" type="datetimeFigureOut">
              <a:rPr lang="pt-BR" smtClean="0"/>
              <a:t>02/10/2015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CD7C29-6C79-4A5E-A205-2A16BD67F4E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1020081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eelOff"/>
      </p:transition>
    </mc:Choice>
    <mc:Fallback xmlns="">
      <p:transition spd="slow" advTm="4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mailto:bvbiavasconcellos@gmail.com" TargetMode="External"/><Relationship Id="rId7" Type="http://schemas.openxmlformats.org/officeDocument/2006/relationships/image" Target="../media/image2.jp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gif"/><Relationship Id="rId5" Type="http://schemas.openxmlformats.org/officeDocument/2006/relationships/hyperlink" Target="http://www.youtube.com/user/bvbiavasconcellos/videos" TargetMode="External"/><Relationship Id="rId4" Type="http://schemas.openxmlformats.org/officeDocument/2006/relationships/hyperlink" Target="http://www.sergrasan.com/biajova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4316506" y="544139"/>
            <a:ext cx="7274859" cy="2387600"/>
          </a:xfrm>
        </p:spPr>
        <p:txBody>
          <a:bodyPr>
            <a:normAutofit fontScale="90000"/>
            <a:scene3d>
              <a:camera prst="perspectiveAbove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r>
              <a:rPr lang="pt-BR" dirty="0">
                <a:ln w="12700">
                  <a:solidFill>
                    <a:schemeClr val="accent6">
                      <a:lumMod val="50000"/>
                    </a:schemeClr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60000" endA="900" endPos="58000" dir="5400000" sy="-100000" algn="bl" rotWithShape="0"/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As Belas Pinturas </a:t>
            </a:r>
            <a:r>
              <a:rPr lang="pt-BR" dirty="0" smtClean="0">
                <a:ln w="12700">
                  <a:solidFill>
                    <a:schemeClr val="accent6">
                      <a:lumMod val="50000"/>
                    </a:schemeClr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60000" endA="900" endPos="58000" dir="5400000" sy="-100000" algn="bl" rotWithShape="0"/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/>
            </a:r>
            <a:br>
              <a:rPr lang="pt-BR" dirty="0" smtClean="0">
                <a:ln w="12700">
                  <a:solidFill>
                    <a:schemeClr val="accent6">
                      <a:lumMod val="50000"/>
                    </a:schemeClr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60000" endA="900" endPos="58000" dir="5400000" sy="-100000" algn="bl" rotWithShape="0"/>
                </a:effectLst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dirty="0" smtClean="0">
                <a:ln w="12700">
                  <a:solidFill>
                    <a:schemeClr val="accent6">
                      <a:lumMod val="50000"/>
                    </a:schemeClr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60000" endA="900" endPos="58000" dir="5400000" sy="-100000" algn="bl" rotWithShape="0"/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de </a:t>
            </a:r>
            <a:r>
              <a:rPr lang="pt-BR" dirty="0">
                <a:ln w="12700">
                  <a:solidFill>
                    <a:schemeClr val="accent6">
                      <a:lumMod val="50000"/>
                    </a:schemeClr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60000" endA="900" endPos="58000" dir="5400000" sy="-100000" algn="bl" rotWithShape="0"/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Evgeny Lushpin</a:t>
            </a:r>
            <a:br>
              <a:rPr lang="pt-BR" dirty="0">
                <a:ln w="12700">
                  <a:solidFill>
                    <a:schemeClr val="accent6">
                      <a:lumMod val="50000"/>
                    </a:schemeClr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60000" endA="900" endPos="58000" dir="5400000" sy="-100000" algn="bl" rotWithShape="0"/>
                </a:effectLst>
                <a:latin typeface="Aharoni" panose="02010803020104030203" pitchFamily="2" charset="-79"/>
                <a:cs typeface="Aharoni" panose="02010803020104030203" pitchFamily="2" charset="-79"/>
              </a:rPr>
            </a:br>
            <a:endParaRPr lang="pt-BR" dirty="0">
              <a:ln w="12700">
                <a:solidFill>
                  <a:schemeClr val="accent6">
                    <a:lumMod val="50000"/>
                  </a:schemeClr>
                </a:solidFill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60000" endA="900" endPos="58000" dir="5400000" sy="-100000" algn="bl" rotWithShape="0"/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1411941" y="6489395"/>
            <a:ext cx="175721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  <a:endParaRPr lang="pt-BR" sz="1600" b="1" dirty="0">
              <a:ln>
                <a:solidFill>
                  <a:schemeClr val="accent6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9480177" y="6489395"/>
            <a:ext cx="224131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Avanço Automático</a:t>
            </a:r>
            <a:endParaRPr lang="pt-BR" sz="1600" b="1" dirty="0">
              <a:ln>
                <a:solidFill>
                  <a:schemeClr val="accent6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5516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:randomBar/>
        <p:sndAc>
          <p:stSnd loop="1">
            <p:snd r:embed="rId2" name="Enigma - Prism Of Life.wav"/>
          </p:stSnd>
        </p:sndAc>
      </p:transition>
    </mc:Choice>
    <mc:Fallback xmlns="">
      <p:transition spd="slow" advTm="8000">
        <p:randomBar/>
        <p:sndAc>
          <p:stSnd loop="1">
            <p:snd r:embed="rId5" name="Enigma - Prism Of Lif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3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43753" y="1329484"/>
            <a:ext cx="11308975" cy="4277939"/>
          </a:xfrm>
        </p:spPr>
        <p:txBody>
          <a:bodyPr>
            <a:normAutofit/>
          </a:bodyPr>
          <a:lstStyle/>
          <a:p>
            <a:r>
              <a:rPr lang="pt-BR" b="1" dirty="0">
                <a:ln>
                  <a:solidFill>
                    <a:srgbClr val="2A303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Estas belas pinturas mostram o supremo talento de Evgeny </a:t>
            </a:r>
            <a:r>
              <a:rPr lang="pt-BR" b="1" dirty="0" smtClean="0">
                <a:ln>
                  <a:solidFill>
                    <a:srgbClr val="2A303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Lushpin,</a:t>
            </a:r>
          </a:p>
          <a:p>
            <a:r>
              <a:rPr lang="pt-BR" b="1" dirty="0" smtClean="0">
                <a:ln>
                  <a:solidFill>
                    <a:srgbClr val="2A303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um </a:t>
            </a:r>
            <a:r>
              <a:rPr lang="pt-BR" b="1" dirty="0">
                <a:ln>
                  <a:solidFill>
                    <a:srgbClr val="2A303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artista russo que cria paisagens que fazem você sentir </a:t>
            </a:r>
            <a:r>
              <a:rPr lang="pt-BR" b="1" dirty="0" smtClean="0">
                <a:ln>
                  <a:solidFill>
                    <a:srgbClr val="2A303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como</a:t>
            </a:r>
          </a:p>
          <a:p>
            <a:r>
              <a:rPr lang="pt-BR" b="1" dirty="0" smtClean="0">
                <a:ln>
                  <a:solidFill>
                    <a:srgbClr val="2A303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b="1" dirty="0">
                <a:ln>
                  <a:solidFill>
                    <a:srgbClr val="2A303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 quase pudesse entrar nelas. Seu trabalho é visualmente rico </a:t>
            </a:r>
            <a:endParaRPr lang="pt-BR" b="1" dirty="0" smtClean="0">
              <a:ln>
                <a:solidFill>
                  <a:srgbClr val="2A303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>
                  <a:solidFill>
                    <a:srgbClr val="2A303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</a:t>
            </a:r>
            <a:r>
              <a:rPr lang="pt-BR" b="1" dirty="0">
                <a:ln>
                  <a:solidFill>
                    <a:srgbClr val="2A303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usa a luz e a cor para apresentar uma noção romântica </a:t>
            </a:r>
            <a:endParaRPr lang="pt-BR" b="1" dirty="0" smtClean="0">
              <a:ln>
                <a:solidFill>
                  <a:srgbClr val="2A303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>
                  <a:solidFill>
                    <a:srgbClr val="2A303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das </a:t>
            </a:r>
            <a:r>
              <a:rPr lang="pt-BR" b="1" dirty="0">
                <a:ln>
                  <a:solidFill>
                    <a:srgbClr val="2A303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cidades, ruas e habitações. </a:t>
            </a:r>
            <a:endParaRPr lang="pt-BR" b="1" dirty="0" smtClean="0">
              <a:ln>
                <a:solidFill>
                  <a:srgbClr val="2A303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>
                  <a:solidFill>
                    <a:srgbClr val="2A303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Lushpin </a:t>
            </a:r>
            <a:r>
              <a:rPr lang="pt-BR" b="1" dirty="0">
                <a:ln>
                  <a:solidFill>
                    <a:srgbClr val="2A303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nasceu em Moscou em 1966 e estudou na MGPU </a:t>
            </a:r>
            <a:endParaRPr lang="pt-BR" b="1" dirty="0" smtClean="0">
              <a:ln>
                <a:solidFill>
                  <a:srgbClr val="2A303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>
                  <a:solidFill>
                    <a:srgbClr val="2A303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</a:t>
            </a:r>
            <a:r>
              <a:rPr lang="pt-BR" b="1" dirty="0">
                <a:ln>
                  <a:solidFill>
                    <a:srgbClr val="2A303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na Universidade Estadual de Belas Artes de Stronganov. </a:t>
            </a:r>
            <a:endParaRPr lang="pt-BR" b="1" dirty="0" smtClean="0">
              <a:ln>
                <a:solidFill>
                  <a:srgbClr val="2A303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>
                  <a:solidFill>
                    <a:srgbClr val="2A303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Ele </a:t>
            </a:r>
            <a:r>
              <a:rPr lang="pt-BR" b="1" dirty="0">
                <a:ln>
                  <a:solidFill>
                    <a:srgbClr val="2A303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é considerado um dos melhores pintores russos da era </a:t>
            </a:r>
            <a:r>
              <a:rPr lang="pt-BR" b="1" dirty="0" smtClean="0">
                <a:ln>
                  <a:solidFill>
                    <a:srgbClr val="2A303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moderna.</a:t>
            </a:r>
            <a:endParaRPr lang="pt-BR" dirty="0">
              <a:ln>
                <a:solidFill>
                  <a:srgbClr val="2A303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1053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30000">
        <p15:prstTrans prst="peelOff"/>
      </p:transition>
    </mc:Choice>
    <mc:Fallback xmlns="">
      <p:transition spd="slow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vgeny Lushpi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71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82741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36910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9710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11379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0785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99916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5410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25489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57574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64168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57857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024" y="0"/>
            <a:ext cx="120709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66425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7373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70381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56997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38447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63142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39066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85457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952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3535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0414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61683" y="2580061"/>
            <a:ext cx="8251780" cy="2892892"/>
          </a:xfrm>
        </p:spPr>
        <p:txBody>
          <a:bodyPr>
            <a:noAutofit/>
          </a:bodyPr>
          <a:lstStyle/>
          <a:p>
            <a:pPr algn="l"/>
            <a:r>
              <a:rPr lang="pt-BR" b="1" dirty="0" smtClean="0">
                <a:ln>
                  <a:solidFill>
                    <a:srgbClr val="20405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Texto/Imagens: Internet</a:t>
            </a:r>
          </a:p>
          <a:p>
            <a:pPr algn="l"/>
            <a:r>
              <a:rPr lang="pt-BR" b="1" dirty="0" smtClean="0">
                <a:ln>
                  <a:solidFill>
                    <a:srgbClr val="20405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Música: Enigma- Prism Of Life</a:t>
            </a:r>
          </a:p>
          <a:p>
            <a:pPr algn="l"/>
            <a:r>
              <a:rPr lang="pt-BR" b="1" dirty="0" smtClean="0">
                <a:ln>
                  <a:solidFill>
                    <a:srgbClr val="20405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Formatação: Bia Vasconcellos</a:t>
            </a:r>
          </a:p>
          <a:p>
            <a:pPr algn="l"/>
            <a:r>
              <a:rPr lang="pt-BR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3"/>
              </a:rPr>
              <a:t>bvbiavasconcellos@gmail.com</a:t>
            </a:r>
            <a:endParaRPr lang="pt-BR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algn="l"/>
            <a:r>
              <a:rPr lang="pt-BR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4"/>
              </a:rPr>
              <a:t>www.sergrasan.com/biajovaslides</a:t>
            </a:r>
            <a:endParaRPr lang="pt-BR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algn="l"/>
            <a:r>
              <a:rPr lang="pt-BR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5"/>
              </a:rPr>
              <a:t>www.youtube.com/user/bvbiavasconcellos/videos</a:t>
            </a:r>
            <a:endParaRPr lang="pt-BR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algn="l"/>
            <a:endParaRPr lang="pt-BR" b="1" dirty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8883" y="814013"/>
            <a:ext cx="1909202" cy="947551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8713463" y="920699"/>
            <a:ext cx="156004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</a:p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&lt;&amp;&gt;</a:t>
            </a:r>
            <a:b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</a:br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AMOR À VIDA</a:t>
            </a:r>
            <a:endParaRPr lang="pt-BR" sz="1400" b="1" dirty="0">
              <a:blipFill dpi="0"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20045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100</TotalTime>
  <Words>34</Words>
  <Application>Microsoft Office PowerPoint</Application>
  <PresentationFormat>Widescreen</PresentationFormat>
  <Paragraphs>19</Paragraphs>
  <Slides>24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24</vt:i4>
      </vt:variant>
    </vt:vector>
  </HeadingPairs>
  <TitlesOfParts>
    <vt:vector size="31" baseType="lpstr">
      <vt:lpstr>Aharoni</vt:lpstr>
      <vt:lpstr>Algerian</vt:lpstr>
      <vt:lpstr>Arial</vt:lpstr>
      <vt:lpstr>Calibri</vt:lpstr>
      <vt:lpstr>Calibri Light</vt:lpstr>
      <vt:lpstr>Georgia</vt:lpstr>
      <vt:lpstr>Office Theme</vt:lpstr>
      <vt:lpstr>As Belas Pinturas  de Evgeny Lushpin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Nubia</dc:creator>
  <cp:keywords>BIAJOVA SLIDES:02/10/2015</cp:keywords>
  <cp:lastModifiedBy>Nubia</cp:lastModifiedBy>
  <cp:revision>85</cp:revision>
  <dcterms:created xsi:type="dcterms:W3CDTF">2015-10-02T23:28:55Z</dcterms:created>
  <dcterms:modified xsi:type="dcterms:W3CDTF">2015-10-03T01:49:11Z</dcterms:modified>
</cp:coreProperties>
</file>