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72" r:id="rId3"/>
    <p:sldId id="273" r:id="rId4"/>
    <p:sldId id="258" r:id="rId5"/>
    <p:sldId id="259" r:id="rId6"/>
    <p:sldId id="262" r:id="rId7"/>
    <p:sldId id="270" r:id="rId8"/>
    <p:sldId id="263" r:id="rId9"/>
    <p:sldId id="261" r:id="rId10"/>
    <p:sldId id="271" r:id="rId11"/>
    <p:sldId id="277" r:id="rId12"/>
    <p:sldId id="278" r:id="rId13"/>
    <p:sldId id="265" r:id="rId14"/>
    <p:sldId id="264" r:id="rId15"/>
    <p:sldId id="266" r:id="rId16"/>
    <p:sldId id="267" r:id="rId17"/>
    <p:sldId id="269" r:id="rId18"/>
    <p:sldId id="268" r:id="rId19"/>
    <p:sldId id="260" r:id="rId20"/>
    <p:sldId id="274" r:id="rId21"/>
    <p:sldId id="275" r:id="rId22"/>
    <p:sldId id="279" r:id="rId2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ZUKvPgT9jncOw4D8FCjSA==" hashData="6WZWNL61v0ZzAEHtXptyRSIvE78aPBozT41PrniVAlnzhd//lx0MqjRhrNPxJCdrsb2nhUXkq510yQi17BQe2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57245"/>
    <a:srgbClr val="DAB49E"/>
    <a:srgbClr val="79491D"/>
    <a:srgbClr val="42130F"/>
    <a:srgbClr val="B2A56E"/>
    <a:srgbClr val="521F1B"/>
    <a:srgbClr val="2C11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29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5B016-0D02-44E1-BB68-2D52EF99026E}" type="datetimeFigureOut">
              <a:rPr lang="pt-BR" smtClean="0"/>
              <a:t>11/07/2015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B9215-FEA1-4F79-B5EE-28344A1F08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25974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5B016-0D02-44E1-BB68-2D52EF99026E}" type="datetimeFigureOut">
              <a:rPr lang="pt-BR" smtClean="0"/>
              <a:t>11/07/2015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B9215-FEA1-4F79-B5EE-28344A1F08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25547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5B016-0D02-44E1-BB68-2D52EF99026E}" type="datetimeFigureOut">
              <a:rPr lang="pt-BR" smtClean="0"/>
              <a:t>11/07/2015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B9215-FEA1-4F79-B5EE-28344A1F08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395315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5B016-0D02-44E1-BB68-2D52EF99026E}" type="datetimeFigureOut">
              <a:rPr lang="pt-BR" smtClean="0"/>
              <a:t>11/07/2015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B9215-FEA1-4F79-B5EE-28344A1F08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52890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5B016-0D02-44E1-BB68-2D52EF99026E}" type="datetimeFigureOut">
              <a:rPr lang="pt-BR" smtClean="0"/>
              <a:t>11/07/2015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B9215-FEA1-4F79-B5EE-28344A1F08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516637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5B016-0D02-44E1-BB68-2D52EF99026E}" type="datetimeFigureOut">
              <a:rPr lang="pt-BR" smtClean="0"/>
              <a:t>11/07/2015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B9215-FEA1-4F79-B5EE-28344A1F08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295972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5B016-0D02-44E1-BB68-2D52EF99026E}" type="datetimeFigureOut">
              <a:rPr lang="pt-BR" smtClean="0"/>
              <a:t>11/07/2015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B9215-FEA1-4F79-B5EE-28344A1F08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954877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5B016-0D02-44E1-BB68-2D52EF99026E}" type="datetimeFigureOut">
              <a:rPr lang="pt-BR" smtClean="0"/>
              <a:t>11/07/2015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B9215-FEA1-4F79-B5EE-28344A1F08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33368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5B016-0D02-44E1-BB68-2D52EF99026E}" type="datetimeFigureOut">
              <a:rPr lang="pt-BR" smtClean="0"/>
              <a:t>11/07/2015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B9215-FEA1-4F79-B5EE-28344A1F08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893721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5B016-0D02-44E1-BB68-2D52EF99026E}" type="datetimeFigureOut">
              <a:rPr lang="pt-BR" smtClean="0"/>
              <a:t>11/07/2015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B9215-FEA1-4F79-B5EE-28344A1F08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70760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5B016-0D02-44E1-BB68-2D52EF99026E}" type="datetimeFigureOut">
              <a:rPr lang="pt-BR" smtClean="0"/>
              <a:t>11/07/2015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B9215-FEA1-4F79-B5EE-28344A1F08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63616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41000" b="-4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75B016-0D02-44E1-BB68-2D52EF99026E}" type="datetimeFigureOut">
              <a:rPr lang="pt-BR" smtClean="0"/>
              <a:t>11/07/2015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8B9215-FEA1-4F79-B5EE-28344A1F08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1893878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4000">
        <p15:prstTrans prst="pageCurlDouble"/>
      </p:transition>
    </mc:Choice>
    <mc:Fallback xmlns="">
      <p:transition spd="slow" advTm="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1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gif"/><Relationship Id="rId5" Type="http://schemas.openxmlformats.org/officeDocument/2006/relationships/hyperlink" Target="http://www.youtube.com/user/bvbiavasconcellos/vi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22"/>
          <a:stretch/>
        </p:blipFill>
        <p:spPr>
          <a:xfrm>
            <a:off x="135311" y="134471"/>
            <a:ext cx="11921378" cy="66604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51450" y="4257206"/>
            <a:ext cx="9144000" cy="1798820"/>
          </a:xfrm>
        </p:spPr>
        <p:txBody>
          <a:bodyPr>
            <a:normAutofit/>
            <a:scene3d>
              <a:camera prst="perspective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pt-BR" sz="5400" b="1" dirty="0" smtClean="0">
                <a:ln w="28575">
                  <a:solidFill>
                    <a:srgbClr val="757245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Obras de Arte </a:t>
            </a:r>
            <a:br>
              <a:rPr lang="pt-BR" sz="5400" b="1" dirty="0" smtClean="0">
                <a:ln w="28575">
                  <a:solidFill>
                    <a:srgbClr val="757245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</a:br>
            <a:r>
              <a:rPr lang="pt-BR" sz="5400" b="1" dirty="0" smtClean="0">
                <a:ln w="28575">
                  <a:solidFill>
                    <a:srgbClr val="757245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de </a:t>
            </a:r>
            <a:r>
              <a:rPr lang="pt-BR" sz="5400" b="1" dirty="0">
                <a:ln w="28575">
                  <a:solidFill>
                    <a:srgbClr val="757245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Naumavicius </a:t>
            </a:r>
            <a:r>
              <a:rPr lang="pt-BR" sz="5400" b="1" dirty="0" smtClean="0">
                <a:ln w="28575">
                  <a:solidFill>
                    <a:srgbClr val="757245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Ramunas</a:t>
            </a:r>
            <a:endParaRPr lang="pt-BR" sz="5400" b="1" dirty="0">
              <a:ln w="28575">
                <a:solidFill>
                  <a:srgbClr val="757245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022763" y="6373091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79491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sz="1600" b="1" dirty="0">
              <a:ln>
                <a:solidFill>
                  <a:srgbClr val="79491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9561673" y="6373091"/>
            <a:ext cx="22413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79491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Avanço Automático</a:t>
            </a:r>
            <a:endParaRPr lang="pt-BR" sz="1600" b="1" dirty="0">
              <a:ln>
                <a:solidFill>
                  <a:srgbClr val="79491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6" name="Quadro 5"/>
          <p:cNvSpPr/>
          <p:nvPr/>
        </p:nvSpPr>
        <p:spPr>
          <a:xfrm>
            <a:off x="1" y="0"/>
            <a:ext cx="12192000" cy="6858000"/>
          </a:xfrm>
          <a:prstGeom prst="frame">
            <a:avLst>
              <a:gd name="adj1" fmla="val 2108"/>
            </a:avLst>
          </a:prstGeom>
          <a:solidFill>
            <a:srgbClr val="B2A56E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9500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0890">
        <p:randomBar/>
        <p:sndAc>
          <p:stSnd loop="1">
            <p:snd r:embed="rId2" name="Enya - May It Be.wav"/>
          </p:stSnd>
        </p:sndAc>
      </p:transition>
    </mc:Choice>
    <mc:Fallback>
      <p:transition spd="slow" advTm="10890">
        <p:randomBar/>
        <p:sndAc>
          <p:stSnd loop="1">
            <p:snd r:embed="rId2" name="Enya - May It B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33282" y="403413"/>
            <a:ext cx="9144000" cy="2568388"/>
          </a:xfrm>
        </p:spPr>
        <p:txBody>
          <a:bodyPr>
            <a:normAutofit fontScale="85000" lnSpcReduction="20000"/>
          </a:bodyPr>
          <a:lstStyle/>
          <a:p>
            <a:r>
              <a:rPr lang="pt-BR" sz="3000" b="1" i="1" dirty="0">
                <a:ln>
                  <a:solidFill>
                    <a:srgbClr val="521F1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Artista mágico! </a:t>
            </a:r>
            <a:endParaRPr lang="pt-BR" sz="3000" b="1" i="1" dirty="0" smtClean="0">
              <a:ln>
                <a:solidFill>
                  <a:srgbClr val="521F1B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i="1" dirty="0" smtClean="0">
                <a:ln>
                  <a:solidFill>
                    <a:srgbClr val="521F1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As </a:t>
            </a:r>
            <a:r>
              <a:rPr lang="pt-BR" sz="3000" b="1" i="1" dirty="0">
                <a:ln>
                  <a:solidFill>
                    <a:srgbClr val="521F1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pinturas estão cheias de luz e bondade. </a:t>
            </a:r>
            <a:endParaRPr lang="pt-BR" sz="3000" b="1" i="1" dirty="0" smtClean="0">
              <a:ln>
                <a:solidFill>
                  <a:srgbClr val="521F1B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i="1" dirty="0" smtClean="0">
                <a:ln>
                  <a:solidFill>
                    <a:srgbClr val="521F1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mundo </a:t>
            </a:r>
            <a:r>
              <a:rPr lang="pt-BR" sz="3000" b="1" i="1" dirty="0">
                <a:ln>
                  <a:solidFill>
                    <a:srgbClr val="521F1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suas pinturas </a:t>
            </a:r>
            <a:r>
              <a:rPr lang="pt-BR" sz="3000" b="1" i="1" dirty="0" smtClean="0">
                <a:ln>
                  <a:solidFill>
                    <a:srgbClr val="521F1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é um verdadeiro paraíso</a:t>
            </a:r>
          </a:p>
          <a:p>
            <a:r>
              <a:rPr lang="pt-BR" sz="3000" b="1" i="1" dirty="0" smtClean="0">
                <a:ln>
                  <a:solidFill>
                    <a:srgbClr val="521F1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Naumavicius </a:t>
            </a:r>
            <a:r>
              <a:rPr lang="pt-BR" sz="3000" b="1" i="1" dirty="0">
                <a:ln>
                  <a:solidFill>
                    <a:srgbClr val="521F1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Ramunas,  é um artista da Lituânia. </a:t>
            </a:r>
            <a:endParaRPr lang="pt-BR" sz="3000" b="1" i="1" dirty="0" smtClean="0">
              <a:ln>
                <a:solidFill>
                  <a:srgbClr val="521F1B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i="1" dirty="0" smtClean="0">
                <a:ln>
                  <a:solidFill>
                    <a:srgbClr val="521F1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Ele </a:t>
            </a:r>
            <a:r>
              <a:rPr lang="pt-BR" sz="3000" b="1" i="1" dirty="0">
                <a:ln>
                  <a:solidFill>
                    <a:srgbClr val="521F1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vive em Kaunas. </a:t>
            </a:r>
          </a:p>
          <a:p>
            <a:r>
              <a:rPr lang="pt-BR" sz="3000" b="1" i="1" dirty="0">
                <a:ln>
                  <a:solidFill>
                    <a:srgbClr val="521F1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 </a:t>
            </a:r>
          </a:p>
          <a:p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4194" y="3079460"/>
            <a:ext cx="9623612" cy="3523046"/>
          </a:xfrm>
          <a:prstGeom prst="rect">
            <a:avLst/>
          </a:prstGeom>
          <a:ln>
            <a:solidFill>
              <a:srgbClr val="B2A56E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</p:pic>
      <p:sp>
        <p:nvSpPr>
          <p:cNvPr id="2" name="Quadro 1"/>
          <p:cNvSpPr/>
          <p:nvPr/>
        </p:nvSpPr>
        <p:spPr>
          <a:xfrm>
            <a:off x="1" y="0"/>
            <a:ext cx="12192000" cy="6858000"/>
          </a:xfrm>
          <a:prstGeom prst="frame">
            <a:avLst>
              <a:gd name="adj1" fmla="val 2108"/>
            </a:avLst>
          </a:prstGeom>
          <a:solidFill>
            <a:srgbClr val="B2A56E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08195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14155">
        <p15:prstTrans prst="pageCurlDouble"/>
      </p:transition>
    </mc:Choice>
    <mc:Fallback>
      <p:transition spd="slow" advTm="1415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4471" y="4182035"/>
            <a:ext cx="11819964" cy="2501153"/>
          </a:xfrm>
        </p:spPr>
        <p:txBody>
          <a:bodyPr>
            <a:normAutofit/>
          </a:bodyPr>
          <a:lstStyle/>
          <a:p>
            <a:r>
              <a:rPr lang="pt-PT" b="1" i="1" dirty="0">
                <a:ln>
                  <a:solidFill>
                    <a:srgbClr val="521F1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"Todos os dias pode trazer algo novo e interessante ", </a:t>
            </a:r>
            <a:endParaRPr lang="pt-PT" b="1" i="1" dirty="0" smtClean="0">
              <a:ln>
                <a:solidFill>
                  <a:srgbClr val="521F1B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PT" b="1" dirty="0" smtClean="0">
                <a:ln>
                  <a:solidFill>
                    <a:srgbClr val="521F1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- </a:t>
            </a:r>
            <a:r>
              <a:rPr lang="pt-PT" b="1" dirty="0">
                <a:ln>
                  <a:solidFill>
                    <a:srgbClr val="521F1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diz Ramunas . </a:t>
            </a:r>
            <a:endParaRPr lang="pt-BR" b="1" dirty="0">
              <a:ln>
                <a:solidFill>
                  <a:srgbClr val="521F1B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PT" b="1" dirty="0" smtClean="0">
                <a:ln>
                  <a:solidFill>
                    <a:srgbClr val="521F1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Há mais de </a:t>
            </a:r>
            <a:r>
              <a:rPr lang="pt-PT" b="1" dirty="0">
                <a:ln>
                  <a:solidFill>
                    <a:srgbClr val="521F1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duas décadas na </a:t>
            </a:r>
            <a:r>
              <a:rPr lang="pt-PT" b="1" dirty="0" smtClean="0">
                <a:ln>
                  <a:solidFill>
                    <a:srgbClr val="521F1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pintura, juntamente com os trabalhos</a:t>
            </a:r>
          </a:p>
          <a:p>
            <a:r>
              <a:rPr lang="pt-PT" b="1" dirty="0" smtClean="0">
                <a:ln>
                  <a:solidFill>
                    <a:srgbClr val="521F1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outros  artistas , nos museus </a:t>
            </a:r>
            <a:r>
              <a:rPr lang="pt-PT" b="1" dirty="0">
                <a:ln>
                  <a:solidFill>
                    <a:srgbClr val="521F1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PT" b="1" dirty="0" smtClean="0">
                <a:ln>
                  <a:solidFill>
                    <a:srgbClr val="521F1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galerias o artista expõe</a:t>
            </a:r>
          </a:p>
          <a:p>
            <a:r>
              <a:rPr lang="pt-PT" b="1" dirty="0" smtClean="0">
                <a:ln>
                  <a:solidFill>
                    <a:srgbClr val="521F1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a </a:t>
            </a:r>
            <a:r>
              <a:rPr lang="pt-PT" b="1" dirty="0">
                <a:ln>
                  <a:solidFill>
                    <a:srgbClr val="521F1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sua </a:t>
            </a:r>
            <a:r>
              <a:rPr lang="pt-PT" b="1" dirty="0" smtClean="0">
                <a:ln>
                  <a:solidFill>
                    <a:srgbClr val="521F1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própria  técnica - In Paradise.</a:t>
            </a:r>
            <a:endParaRPr lang="pt-BR" b="1" dirty="0">
              <a:ln>
                <a:solidFill>
                  <a:srgbClr val="521F1B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b="1" dirty="0">
              <a:ln>
                <a:solidFill>
                  <a:srgbClr val="521F1B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4" name="Imagem 1" descr="https://www.paveikslai.lt/images/cache/1155dea4d765710d0b32a381ff07502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3572" y="363846"/>
            <a:ext cx="3671047" cy="37098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Quadro 4"/>
          <p:cNvSpPr/>
          <p:nvPr/>
        </p:nvSpPr>
        <p:spPr>
          <a:xfrm>
            <a:off x="4119282" y="255492"/>
            <a:ext cx="3953436" cy="3926541"/>
          </a:xfrm>
          <a:prstGeom prst="frame">
            <a:avLst>
              <a:gd name="adj1" fmla="val 5251"/>
            </a:avLst>
          </a:prstGeom>
          <a:solidFill>
            <a:srgbClr val="B2A56E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6" name="Quadro 5"/>
          <p:cNvSpPr/>
          <p:nvPr/>
        </p:nvSpPr>
        <p:spPr>
          <a:xfrm>
            <a:off x="0" y="0"/>
            <a:ext cx="12192000" cy="6858000"/>
          </a:xfrm>
          <a:prstGeom prst="frame">
            <a:avLst>
              <a:gd name="adj1" fmla="val 1912"/>
            </a:avLst>
          </a:prstGeom>
          <a:solidFill>
            <a:srgbClr val="B2A56E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1900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17957">
        <p15:prstTrans prst="pageCurlDouble"/>
      </p:transition>
    </mc:Choice>
    <mc:Fallback>
      <p:transition spd="slow" advTm="1795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66255"/>
            <a:ext cx="11887200" cy="65572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Quadro 3"/>
          <p:cNvSpPr/>
          <p:nvPr/>
        </p:nvSpPr>
        <p:spPr>
          <a:xfrm>
            <a:off x="1" y="0"/>
            <a:ext cx="12192000" cy="6858000"/>
          </a:xfrm>
          <a:prstGeom prst="frame">
            <a:avLst>
              <a:gd name="adj1" fmla="val 2108"/>
            </a:avLst>
          </a:prstGeom>
          <a:solidFill>
            <a:srgbClr val="B2A56E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9833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pageCurlDouble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959" y="161366"/>
            <a:ext cx="11874083" cy="65890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Quadro 2"/>
          <p:cNvSpPr/>
          <p:nvPr/>
        </p:nvSpPr>
        <p:spPr>
          <a:xfrm>
            <a:off x="1" y="0"/>
            <a:ext cx="12192000" cy="6858000"/>
          </a:xfrm>
          <a:prstGeom prst="frame">
            <a:avLst>
              <a:gd name="adj1" fmla="val 2108"/>
            </a:avLst>
          </a:prstGeom>
          <a:solidFill>
            <a:srgbClr val="B2A56E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27866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pageCurlDouble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569" y="172781"/>
            <a:ext cx="11868863" cy="65124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Quadro 2"/>
          <p:cNvSpPr/>
          <p:nvPr/>
        </p:nvSpPr>
        <p:spPr>
          <a:xfrm>
            <a:off x="1" y="0"/>
            <a:ext cx="12192000" cy="6858000"/>
          </a:xfrm>
          <a:prstGeom prst="frame">
            <a:avLst>
              <a:gd name="adj1" fmla="val 2108"/>
            </a:avLst>
          </a:prstGeom>
          <a:solidFill>
            <a:srgbClr val="B2A56E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170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pageCurlDouble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228" y="155467"/>
            <a:ext cx="11921544" cy="65142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Quadro 3"/>
          <p:cNvSpPr/>
          <p:nvPr/>
        </p:nvSpPr>
        <p:spPr>
          <a:xfrm>
            <a:off x="1" y="0"/>
            <a:ext cx="12192000" cy="6858000"/>
          </a:xfrm>
          <a:prstGeom prst="frame">
            <a:avLst>
              <a:gd name="adj1" fmla="val 2108"/>
            </a:avLst>
          </a:prstGeom>
          <a:solidFill>
            <a:srgbClr val="B2A56E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27193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pageCurlDouble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020" y="180109"/>
            <a:ext cx="11911961" cy="65116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Quadro 2"/>
          <p:cNvSpPr/>
          <p:nvPr/>
        </p:nvSpPr>
        <p:spPr>
          <a:xfrm>
            <a:off x="1" y="0"/>
            <a:ext cx="12192000" cy="6858000"/>
          </a:xfrm>
          <a:prstGeom prst="frame">
            <a:avLst>
              <a:gd name="adj1" fmla="val 2108"/>
            </a:avLst>
          </a:prstGeom>
          <a:solidFill>
            <a:srgbClr val="B2A56E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32363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pageCurlDouble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220" y="170126"/>
            <a:ext cx="11935560" cy="65216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Quadro 2"/>
          <p:cNvSpPr/>
          <p:nvPr/>
        </p:nvSpPr>
        <p:spPr>
          <a:xfrm>
            <a:off x="1" y="0"/>
            <a:ext cx="12192000" cy="6858000"/>
          </a:xfrm>
          <a:prstGeom prst="frame">
            <a:avLst>
              <a:gd name="adj1" fmla="val 2108"/>
            </a:avLst>
          </a:prstGeom>
          <a:solidFill>
            <a:srgbClr val="B2A56E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50826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pageCurlDouble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081" y="133630"/>
            <a:ext cx="11883838" cy="66273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Quadro 2"/>
          <p:cNvSpPr/>
          <p:nvPr/>
        </p:nvSpPr>
        <p:spPr>
          <a:xfrm>
            <a:off x="1" y="0"/>
            <a:ext cx="12192000" cy="6858000"/>
          </a:xfrm>
          <a:prstGeom prst="frame">
            <a:avLst>
              <a:gd name="adj1" fmla="val 2108"/>
            </a:avLst>
          </a:prstGeom>
          <a:solidFill>
            <a:srgbClr val="B2A56E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55493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pageCurlDouble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273" y="99383"/>
            <a:ext cx="11955454" cy="66107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Quadro 3"/>
          <p:cNvSpPr/>
          <p:nvPr/>
        </p:nvSpPr>
        <p:spPr>
          <a:xfrm>
            <a:off x="1" y="0"/>
            <a:ext cx="12192000" cy="6858000"/>
          </a:xfrm>
          <a:prstGeom prst="frame">
            <a:avLst>
              <a:gd name="adj1" fmla="val 2108"/>
            </a:avLst>
          </a:prstGeom>
          <a:solidFill>
            <a:srgbClr val="B2A56E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87390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pageCurlDouble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79"/>
          <a:stretch/>
        </p:blipFill>
        <p:spPr>
          <a:xfrm>
            <a:off x="143028" y="147918"/>
            <a:ext cx="11905944" cy="65576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Quadro 3"/>
          <p:cNvSpPr/>
          <p:nvPr/>
        </p:nvSpPr>
        <p:spPr>
          <a:xfrm>
            <a:off x="1" y="0"/>
            <a:ext cx="12192000" cy="6858000"/>
          </a:xfrm>
          <a:prstGeom prst="frame">
            <a:avLst>
              <a:gd name="adj1" fmla="val 2108"/>
            </a:avLst>
          </a:prstGeom>
          <a:solidFill>
            <a:srgbClr val="B2A56E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17720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pageCurlDouble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86" y="107366"/>
            <a:ext cx="11981126" cy="66397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Quadro 2"/>
          <p:cNvSpPr/>
          <p:nvPr/>
        </p:nvSpPr>
        <p:spPr>
          <a:xfrm>
            <a:off x="1" y="0"/>
            <a:ext cx="12192000" cy="6858000"/>
          </a:xfrm>
          <a:prstGeom prst="frame">
            <a:avLst>
              <a:gd name="adj1" fmla="val 2108"/>
            </a:avLst>
          </a:prstGeom>
          <a:solidFill>
            <a:srgbClr val="B2A56E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38431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pageCurlDouble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224" y="127334"/>
            <a:ext cx="11895553" cy="66033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Quadro 3"/>
          <p:cNvSpPr/>
          <p:nvPr/>
        </p:nvSpPr>
        <p:spPr>
          <a:xfrm>
            <a:off x="1" y="0"/>
            <a:ext cx="12192000" cy="6858000"/>
          </a:xfrm>
          <a:prstGeom prst="frame">
            <a:avLst>
              <a:gd name="adj1" fmla="val 2108"/>
            </a:avLst>
          </a:prstGeom>
          <a:solidFill>
            <a:srgbClr val="B2A56E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349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pageCurlDouble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145" y="152400"/>
            <a:ext cx="11897710" cy="66114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Quadro 3"/>
          <p:cNvSpPr/>
          <p:nvPr/>
        </p:nvSpPr>
        <p:spPr>
          <a:xfrm>
            <a:off x="1" y="0"/>
            <a:ext cx="12192000" cy="6858000"/>
          </a:xfrm>
          <a:prstGeom prst="frame">
            <a:avLst>
              <a:gd name="adj1" fmla="val 2108"/>
            </a:avLst>
          </a:prstGeom>
          <a:solidFill>
            <a:srgbClr val="B2A56E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6207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pageCurlDouble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09" y="147917"/>
            <a:ext cx="11984182" cy="65576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Quadro 2"/>
          <p:cNvSpPr/>
          <p:nvPr/>
        </p:nvSpPr>
        <p:spPr>
          <a:xfrm>
            <a:off x="1" y="0"/>
            <a:ext cx="12192000" cy="6858000"/>
          </a:xfrm>
          <a:prstGeom prst="frame">
            <a:avLst>
              <a:gd name="adj1" fmla="val 2108"/>
            </a:avLst>
          </a:prstGeom>
          <a:solidFill>
            <a:srgbClr val="B2A56E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86328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pageCurlDouble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116" y="180109"/>
            <a:ext cx="11855769" cy="65809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Quadro 2"/>
          <p:cNvSpPr/>
          <p:nvPr/>
        </p:nvSpPr>
        <p:spPr>
          <a:xfrm>
            <a:off x="1" y="0"/>
            <a:ext cx="12192000" cy="6858000"/>
          </a:xfrm>
          <a:prstGeom prst="frame">
            <a:avLst>
              <a:gd name="adj1" fmla="val 2108"/>
            </a:avLst>
          </a:prstGeom>
          <a:solidFill>
            <a:srgbClr val="B2A56E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13976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pageCurlDouble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721" y="94129"/>
            <a:ext cx="11928559" cy="66114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Quadro 2"/>
          <p:cNvSpPr/>
          <p:nvPr/>
        </p:nvSpPr>
        <p:spPr>
          <a:xfrm>
            <a:off x="1" y="0"/>
            <a:ext cx="12192000" cy="6858000"/>
          </a:xfrm>
          <a:prstGeom prst="frame">
            <a:avLst>
              <a:gd name="adj1" fmla="val 2108"/>
            </a:avLst>
          </a:prstGeom>
          <a:solidFill>
            <a:srgbClr val="B2A56E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84393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pageCurlDouble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340" y="161366"/>
            <a:ext cx="11937321" cy="65719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Quadro 2"/>
          <p:cNvSpPr/>
          <p:nvPr/>
        </p:nvSpPr>
        <p:spPr>
          <a:xfrm>
            <a:off x="1" y="0"/>
            <a:ext cx="12192000" cy="6858000"/>
          </a:xfrm>
          <a:prstGeom prst="frame">
            <a:avLst>
              <a:gd name="adj1" fmla="val 2108"/>
            </a:avLst>
          </a:prstGeom>
          <a:solidFill>
            <a:srgbClr val="B2A56E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0567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pageCurlDouble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473" y="147918"/>
            <a:ext cx="11901055" cy="66025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Quadro 2"/>
          <p:cNvSpPr/>
          <p:nvPr/>
        </p:nvSpPr>
        <p:spPr>
          <a:xfrm>
            <a:off x="1" y="0"/>
            <a:ext cx="12192000" cy="6858000"/>
          </a:xfrm>
          <a:prstGeom prst="frame">
            <a:avLst>
              <a:gd name="adj1" fmla="val 2108"/>
            </a:avLst>
          </a:prstGeom>
          <a:solidFill>
            <a:srgbClr val="B2A56E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79141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pageCurlDouble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678" y="121024"/>
            <a:ext cx="11908645" cy="66025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Quadro 2"/>
          <p:cNvSpPr/>
          <p:nvPr/>
        </p:nvSpPr>
        <p:spPr>
          <a:xfrm>
            <a:off x="1" y="0"/>
            <a:ext cx="12192000" cy="6858000"/>
          </a:xfrm>
          <a:prstGeom prst="frame">
            <a:avLst>
              <a:gd name="adj1" fmla="val 2108"/>
            </a:avLst>
          </a:prstGeom>
          <a:solidFill>
            <a:srgbClr val="B2A56E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28358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pageCurlDouble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004" y="134471"/>
            <a:ext cx="11913992" cy="65890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645024" y="912626"/>
            <a:ext cx="9144000" cy="3094598"/>
          </a:xfrm>
        </p:spPr>
        <p:txBody>
          <a:bodyPr>
            <a:noAutofit/>
          </a:bodyPr>
          <a:lstStyle/>
          <a:p>
            <a:r>
              <a:rPr lang="pt-BR" b="1" dirty="0" smtClean="0">
                <a:ln>
                  <a:solidFill>
                    <a:srgbClr val="42130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Autor:</a:t>
            </a:r>
            <a:r>
              <a:rPr lang="pt-PT" b="1" dirty="0" smtClean="0">
                <a:ln>
                  <a:solidFill>
                    <a:srgbClr val="42130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PT" b="1" dirty="0">
                <a:ln>
                  <a:solidFill>
                    <a:srgbClr val="42130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Ramunas </a:t>
            </a:r>
            <a:r>
              <a:rPr lang="pt-PT" b="1" dirty="0" smtClean="0">
                <a:ln>
                  <a:solidFill>
                    <a:srgbClr val="42130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Naumavicius</a:t>
            </a:r>
            <a:endParaRPr lang="pt-BR" b="1" dirty="0" smtClean="0">
              <a:ln>
                <a:solidFill>
                  <a:srgbClr val="42130F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rgbClr val="42130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Imagens: Internet</a:t>
            </a:r>
          </a:p>
          <a:p>
            <a:r>
              <a:rPr lang="pt-BR" b="1" dirty="0" smtClean="0">
                <a:ln>
                  <a:solidFill>
                    <a:srgbClr val="42130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Enya- May It Be </a:t>
            </a:r>
          </a:p>
          <a:p>
            <a:r>
              <a:rPr lang="pt-BR" b="1" dirty="0" smtClean="0">
                <a:ln>
                  <a:solidFill>
                    <a:srgbClr val="42130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hlinkClick r:id="rId3"/>
              </a:rPr>
              <a:t>bvbiavasconcellos@gmail.com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hlinkClick r:id="rId4"/>
              </a:rPr>
              <a:t>www.sergrasan.com/biajovaslides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hlinkClick r:id="rId5"/>
              </a:rPr>
              <a:t>www.youtube.com/user/bvbiavasconcellos/videos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endParaRPr lang="pt-BR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" name="Quadro 4"/>
          <p:cNvSpPr/>
          <p:nvPr/>
        </p:nvSpPr>
        <p:spPr>
          <a:xfrm>
            <a:off x="1" y="0"/>
            <a:ext cx="12192000" cy="6858000"/>
          </a:xfrm>
          <a:prstGeom prst="frame">
            <a:avLst>
              <a:gd name="adj1" fmla="val 2108"/>
            </a:avLst>
          </a:prstGeom>
          <a:solidFill>
            <a:srgbClr val="B2A56E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691" y="665018"/>
            <a:ext cx="2274310" cy="983673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131906" y="780457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</a:t>
            </a:r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V</a:t>
            </a:r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IDA</a:t>
            </a:r>
            <a:endParaRPr lang="pt-BR" sz="1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8604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5088">
        <p15:prstTrans prst="pageCurlDouble"/>
      </p:transition>
    </mc:Choice>
    <mc:Fallback>
      <p:transition spd="slow" advTm="3508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277</TotalTime>
  <Words>83</Words>
  <Application>Microsoft Office PowerPoint</Application>
  <PresentationFormat>Widescreen</PresentationFormat>
  <Paragraphs>24</Paragraphs>
  <Slides>22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22</vt:i4>
      </vt:variant>
    </vt:vector>
  </HeadingPairs>
  <TitlesOfParts>
    <vt:vector size="30" baseType="lpstr">
      <vt:lpstr>Algerian</vt:lpstr>
      <vt:lpstr>Arial</vt:lpstr>
      <vt:lpstr>Arial Rounded MT Bold</vt:lpstr>
      <vt:lpstr>Calibri</vt:lpstr>
      <vt:lpstr>Calibri Light</vt:lpstr>
      <vt:lpstr>Georgia</vt:lpstr>
      <vt:lpstr>Narkisim</vt:lpstr>
      <vt:lpstr>Office Theme</vt:lpstr>
      <vt:lpstr>Obras de Arte  de Naumavicius Ramunas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Nubia</dc:creator>
  <cp:keywords>BIAJOVA SLIDES 10/07/2015</cp:keywords>
  <cp:lastModifiedBy>Nubia</cp:lastModifiedBy>
  <cp:revision>220</cp:revision>
  <dcterms:created xsi:type="dcterms:W3CDTF">2015-07-10T22:17:39Z</dcterms:created>
  <dcterms:modified xsi:type="dcterms:W3CDTF">2015-07-11T19:59:33Z</dcterms:modified>
</cp:coreProperties>
</file>