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5" r:id="rId19"/>
    <p:sldId id="268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W6ofpZKH6D7BmPErDtclw==" hashData="9bKAblWHc6XEAp2HU9cjd/sKm0+KMMUvjv5TLMhG1swmeTkhRcW2ehrnFs2j7SYNVCuLem6L5idZaE1L/+Nvj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82C0"/>
    <a:srgbClr val="7975CE"/>
    <a:srgbClr val="98A5B9"/>
    <a:srgbClr val="D4C2FA"/>
    <a:srgbClr val="ABBCD6"/>
    <a:srgbClr val="75390F"/>
    <a:srgbClr val="A878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5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06/04/2016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2537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06/04/2016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1290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06/04/2016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7824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06/04/2016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5430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06/04/2016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6893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06/04/2016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1359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06/04/2016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8420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06/04/2016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6431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06/04/2016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4762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06/04/2016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638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06/04/2016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9573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C0C66-6DA5-4B19-AF26-018D8DA73BB6}" type="datetimeFigureOut">
              <a:rPr lang="pt-BR" smtClean="0"/>
              <a:t>06/04/2016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57477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7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BBCD6"/>
            </a:gs>
            <a:gs pos="39000">
              <a:srgbClr val="D4C2FA"/>
            </a:gs>
            <a:gs pos="69000">
              <a:srgbClr val="7975CE"/>
            </a:gs>
            <a:gs pos="97000">
              <a:srgbClr val="7C82C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mandal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63071"/>
            <a:ext cx="9144000" cy="1129553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000" b="1" dirty="0">
                <a:ln w="28575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Heavy" panose="020B09030201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 Belas Mandalas de </a:t>
            </a:r>
            <a:r>
              <a:rPr lang="pt-BR" sz="4000" b="1" dirty="0" smtClean="0">
                <a:ln w="28575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Heavy" panose="020B09030201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Flores</a:t>
            </a:r>
            <a:endParaRPr lang="pt-BR" sz="4000" dirty="0">
              <a:ln w="28575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Heavy" panose="020B0903020102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37007" y="6376113"/>
            <a:ext cx="25186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Slides- Artes</a:t>
            </a:r>
            <a:endParaRPr lang="pt-BR" sz="1600" b="1" dirty="0"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268691" y="6376113"/>
            <a:ext cx="24096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Avanço Automático</a:t>
            </a:r>
            <a:endParaRPr lang="pt-BR" sz="1600" b="1" dirty="0"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05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9000">
        <p14:reveal/>
        <p:sndAc>
          <p:stSnd loop="1">
            <p:snd r:embed="rId2" name="Amadeus_Quartet_-_Hijo_de_la_luna_violin_version_.wav"/>
          </p:stSnd>
        </p:sndAc>
      </p:transition>
    </mc:Choice>
    <mc:Fallback>
      <p:transition spd="slow" advTm="19000">
        <p:fade/>
        <p:sndAc>
          <p:stSnd loop="1">
            <p:snd r:embed="rId2" name="Amadeus_Quartet_-_Hijo_de_la_luna_violin_version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3624" y="1563290"/>
            <a:ext cx="9144000" cy="3731419"/>
          </a:xfrm>
        </p:spPr>
        <p:txBody>
          <a:bodyPr>
            <a:noAutofit/>
          </a:bodyPr>
          <a:lstStyle/>
          <a:p>
            <a:r>
              <a:rPr lang="pt-BR" sz="2800" b="1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Kathy Klein cria as mais complicadas </a:t>
            </a:r>
            <a:r>
              <a:rPr lang="pt-BR" sz="2800" b="1" dirty="0" smtClean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</a:t>
            </a:r>
          </a:p>
          <a:p>
            <a:r>
              <a:rPr lang="pt-BR" sz="2800" b="1" dirty="0" smtClean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coloridas</a:t>
            </a:r>
            <a:r>
              <a:rPr lang="pt-BR" sz="2800" b="1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  <a:r>
              <a:rPr lang="pt-BR" sz="2800" b="1" i="1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Danmalas</a:t>
            </a:r>
            <a:r>
              <a:rPr lang="pt-BR" sz="2800" b="1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que, em </a:t>
            </a:r>
            <a:r>
              <a:rPr lang="pt-BR" sz="2800" b="1" dirty="0" smtClean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sânscrito,</a:t>
            </a:r>
          </a:p>
          <a:p>
            <a:r>
              <a:rPr lang="pt-BR" sz="2800" b="1" dirty="0" smtClean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significa </a:t>
            </a:r>
            <a:r>
              <a:rPr lang="pt-BR" sz="2800" b="1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"círculo de flores". </a:t>
            </a:r>
            <a:r>
              <a:rPr lang="pt-BR" sz="2800" b="1" dirty="0" smtClean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Kathy utiliza</a:t>
            </a:r>
          </a:p>
          <a:p>
            <a:r>
              <a:rPr lang="pt-BR" sz="2800" b="1" dirty="0" smtClean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cravos</a:t>
            </a:r>
            <a:r>
              <a:rPr lang="pt-BR" sz="2800" b="1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rosas, margaridas e </a:t>
            </a:r>
            <a:r>
              <a:rPr lang="pt-BR" sz="2800" b="1" dirty="0" smtClean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muitas outras</a:t>
            </a:r>
          </a:p>
          <a:p>
            <a:r>
              <a:rPr lang="pt-BR" sz="2800" b="1" dirty="0" smtClean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espécies </a:t>
            </a:r>
            <a:r>
              <a:rPr lang="pt-BR" sz="2800" b="1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flores, bem como sementes </a:t>
            </a:r>
            <a:r>
              <a:rPr lang="pt-BR" sz="2800" b="1" dirty="0" smtClean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</a:t>
            </a:r>
          </a:p>
          <a:p>
            <a:r>
              <a:rPr lang="pt-BR" sz="2800" b="1" dirty="0" smtClean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folhas </a:t>
            </a:r>
            <a:r>
              <a:rPr lang="pt-BR" sz="2800" b="1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para executar estas lindas, </a:t>
            </a:r>
            <a:r>
              <a:rPr lang="pt-BR" sz="2800" b="1" dirty="0" smtClean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delicadas</a:t>
            </a:r>
          </a:p>
          <a:p>
            <a:r>
              <a:rPr lang="pt-BR" sz="2800" b="1" dirty="0" smtClean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 </a:t>
            </a:r>
            <a:r>
              <a:rPr lang="pt-BR" sz="2800" b="1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efêmeras obras de arte.</a:t>
            </a:r>
          </a:p>
          <a:p>
            <a:r>
              <a:rPr lang="pt-BR" sz="2800" b="1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</a:p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733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0">
        <p15:prstTrans prst="wind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2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63070" y="615224"/>
            <a:ext cx="1171809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Mandala significa círculo em palavra sânscrito. </a:t>
            </a:r>
            <a:endParaRPr lang="pt-BR" sz="2400" b="1" dirty="0" smtClean="0">
              <a:ln>
                <a:solidFill>
                  <a:srgbClr val="7030A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Mandala </a:t>
            </a:r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também possui outros significados, como </a:t>
            </a:r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círculo</a:t>
            </a:r>
          </a:p>
          <a:p>
            <a:pPr algn="ctr"/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mágico</a:t>
            </a:r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ou concentração de energia, e universalmente </a:t>
            </a:r>
            <a:endParaRPr lang="pt-BR" sz="2400" b="1" dirty="0" smtClean="0">
              <a:ln>
                <a:solidFill>
                  <a:srgbClr val="7030A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mandala é o símbolo da integração e da harmonia.</a:t>
            </a:r>
          </a:p>
          <a:p>
            <a:pPr algn="ctr"/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mandala é uma espécie de </a:t>
            </a:r>
            <a:r>
              <a:rPr lang="pt-BR" sz="2400" b="1" i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yantra</a:t>
            </a:r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(instrumento, meio, </a:t>
            </a:r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emblema)</a:t>
            </a:r>
          </a:p>
          <a:p>
            <a:pPr algn="ctr"/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que </a:t>
            </a:r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 diversas línguas da península indostânica significa </a:t>
            </a:r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círculo.</a:t>
            </a:r>
          </a:p>
          <a:p>
            <a:pPr algn="ctr"/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 </a:t>
            </a:r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rigor, mandalas são diagramas geométricos rituais: </a:t>
            </a:r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alguns</a:t>
            </a:r>
          </a:p>
          <a:p>
            <a:pPr algn="ctr"/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deles </a:t>
            </a:r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correspondem concretamente a determinado atributo </a:t>
            </a:r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divino</a:t>
            </a:r>
          </a:p>
          <a:p>
            <a:pPr algn="ctr"/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 </a:t>
            </a:r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outros são a manifestação de certa forma de </a:t>
            </a:r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encantamento</a:t>
            </a:r>
          </a:p>
          <a:p>
            <a:pPr algn="ctr"/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(mantra).A </a:t>
            </a:r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sua antiguidade remonta pelo menos ao século </a:t>
            </a:r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VIII</a:t>
            </a:r>
          </a:p>
          <a:p>
            <a:pPr algn="ctr"/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a.C</a:t>
            </a:r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e são usadas como instrumentos de concentração e </a:t>
            </a:r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para</a:t>
            </a:r>
          </a:p>
          <a:p>
            <a:pPr algn="ctr"/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atingir </a:t>
            </a:r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estados superiores de meditação </a:t>
            </a:r>
            <a:endParaRPr lang="pt-BR" sz="2400" b="1" dirty="0" smtClean="0">
              <a:ln>
                <a:solidFill>
                  <a:srgbClr val="7030A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pt-BR" sz="24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sobretudo no Tibete e no budismo japonês).</a:t>
            </a:r>
          </a:p>
          <a:p>
            <a:pPr algn="ctr"/>
            <a:r>
              <a:rPr lang="pt-BR" sz="24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85564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2000">
        <p15:prstTrans prst="wind"/>
      </p:transition>
    </mc:Choice>
    <mc:Fallback>
      <p:transition spd="slow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2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2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3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9085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4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2837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6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0568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7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5411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8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4721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0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875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9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014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1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762"/>
            <a:ext cx="1218565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4847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2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5858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4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0475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5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616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6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3019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7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8326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8" descr="manda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698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546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936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828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453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554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496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3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578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11685" y="1895148"/>
            <a:ext cx="9144000" cy="3067704"/>
          </a:xfrm>
        </p:spPr>
        <p:txBody>
          <a:bodyPr>
            <a:normAutofit/>
          </a:bodyPr>
          <a:lstStyle/>
          <a:p>
            <a:r>
              <a:rPr lang="pt-BR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Texto/ Imagens: Internet</a:t>
            </a:r>
          </a:p>
          <a:p>
            <a:r>
              <a:rPr lang="pt-BR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Música: Amadeus- Quartet Violin</a:t>
            </a:r>
          </a:p>
          <a:p>
            <a:r>
              <a:rPr lang="pt-BR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Formatação: Bia Vasconcellos</a:t>
            </a: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4"/>
              </a:rPr>
              <a:t>www.segrasan.com/biajovaslides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47" y="558520"/>
            <a:ext cx="2148729" cy="947551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831663" y="632955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2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6000">
        <p15:prstTrans prst="wind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42</Words>
  <Application>Microsoft Office PowerPoint</Application>
  <PresentationFormat>Widescreen</PresentationFormat>
  <Paragraphs>34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2" baseType="lpstr">
      <vt:lpstr>Algerian</vt:lpstr>
      <vt:lpstr>Arial</vt:lpstr>
      <vt:lpstr>Calibri</vt:lpstr>
      <vt:lpstr>Calibri Light</vt:lpstr>
      <vt:lpstr>Franklin Gothic Heavy</vt:lpstr>
      <vt:lpstr>Verdana</vt:lpstr>
      <vt:lpstr>Office Theme</vt:lpstr>
      <vt:lpstr>As Belas Mandalas de Flores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  Belas Mandalas de Flores</dc:title>
  <dc:creator>Nubia</dc:creator>
  <cp:keywords>BIAJOVA SLIDES:05/04/2016</cp:keywords>
  <cp:lastModifiedBy>Nubia</cp:lastModifiedBy>
  <cp:revision>96</cp:revision>
  <dcterms:created xsi:type="dcterms:W3CDTF">2016-01-30T14:57:15Z</dcterms:created>
  <dcterms:modified xsi:type="dcterms:W3CDTF">2016-04-06T14:41:45Z</dcterms:modified>
</cp:coreProperties>
</file>