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9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FAV6Sovk4qs8ia5LsucKA==" hashData="mMu3+jm3iDApkE85xUjf68ERPJj3bQOuT0GLeYi86yjONfe1IzgMbS33kxxTLFsNoe1sUqII+RWdGcTGSPBKW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2F1F"/>
    <a:srgbClr val="6D432C"/>
    <a:srgbClr val="E9E3D6"/>
    <a:srgbClr val="EDE0D1"/>
    <a:srgbClr val="F6F6F6"/>
    <a:srgbClr val="792121"/>
    <a:srgbClr val="B48769"/>
    <a:srgbClr val="A874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57" d="100"/>
          <a:sy n="57" d="100"/>
        </p:scale>
        <p:origin x="45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5788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7757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0215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8203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0042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6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215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7173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6790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1109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3444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A5B38-E33A-43C9-9842-B026447DFB1A}" type="datetimeFigureOut">
              <a:rPr lang="pt-BR" smtClean="0"/>
              <a:t>07/11/2015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ABFB3-61D7-4C86-AD98-21D3B79946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63087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3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399" y="403412"/>
            <a:ext cx="9144000" cy="1748117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5400" b="1" dirty="0" smtClean="0">
                <a:ln w="28575">
                  <a:solidFill>
                    <a:srgbClr val="462F1F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  <a:cs typeface="Aharoni" panose="02010803020104030203" pitchFamily="2" charset="-79"/>
              </a:rPr>
              <a:t>Os  Belos  Entalhes  de</a:t>
            </a:r>
            <a:br>
              <a:rPr lang="pt-BR" sz="5400" b="1" dirty="0" smtClean="0">
                <a:ln w="28575">
                  <a:solidFill>
                    <a:srgbClr val="462F1F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  <a:cs typeface="Aharoni" panose="02010803020104030203" pitchFamily="2" charset="-79"/>
              </a:rPr>
            </a:br>
            <a:r>
              <a:rPr lang="pt-BR" sz="5400" b="1" dirty="0" smtClean="0">
                <a:ln w="28575">
                  <a:solidFill>
                    <a:srgbClr val="462F1F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  <a:cs typeface="Aharoni" panose="02010803020104030203" pitchFamily="2" charset="-79"/>
              </a:rPr>
              <a:t>Carving  Dongyang</a:t>
            </a:r>
            <a:endParaRPr lang="pt-BR" sz="5400" b="1" dirty="0">
              <a:ln w="28575">
                <a:solidFill>
                  <a:srgbClr val="462F1F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  <a:cs typeface="Aharoni" panose="02010803020104030203" pitchFamily="2" charset="-79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210235" y="6441141"/>
            <a:ext cx="18085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6D43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 SLIDES</a:t>
            </a:r>
            <a:endParaRPr lang="pt-BR" sz="1600" b="1" dirty="0">
              <a:ln>
                <a:solidFill>
                  <a:srgbClr val="6D43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686800" y="6410363"/>
            <a:ext cx="2502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n>
                  <a:solidFill>
                    <a:srgbClr val="6D43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b="1" dirty="0">
              <a:ln>
                <a:solidFill>
                  <a:srgbClr val="6D43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136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randomBar dir="vert"/>
        <p:sndAc>
          <p:stSnd loop="1">
            <p:snd r:embed="rId2" name="Coen Bais - The Essence Of All.wav"/>
          </p:stSnd>
        </p:sndAc>
      </p:transition>
    </mc:Choice>
    <mc:Fallback>
      <p:transition spd="slow" advTm="13000">
        <p:randomBar dir="vert"/>
        <p:sndAc>
          <p:stSnd loop="1">
            <p:snd r:embed="rId2" name="Coen Bais - The Essence Of A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58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72353" y="2055625"/>
            <a:ext cx="10381130" cy="313494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origens que remontam à Dinastia Tang </a:t>
            </a:r>
            <a:endParaRPr lang="pt-BR" sz="2800" b="1" dirty="0" smtClean="0">
              <a:ln w="12700">
                <a:solidFill>
                  <a:srgbClr val="6D432C"/>
                </a:solidFill>
              </a:ln>
              <a:solidFill>
                <a:srgbClr val="E9E3D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(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volta do ano 700), a arte chinesa de esculpir </a:t>
            </a:r>
            <a:endParaRPr lang="pt-BR" sz="2800" b="1" dirty="0" smtClean="0">
              <a:ln w="12700">
                <a:solidFill>
                  <a:srgbClr val="6D432C"/>
                </a:solidFill>
              </a:ln>
              <a:solidFill>
                <a:srgbClr val="E9E3D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madeira, praticada na região de Dongyang, </a:t>
            </a:r>
            <a:endParaRPr lang="pt-BR" sz="2800" b="1" dirty="0" smtClean="0">
              <a:ln w="12700">
                <a:solidFill>
                  <a:srgbClr val="6D432C"/>
                </a:solidFill>
              </a:ln>
              <a:solidFill>
                <a:srgbClr val="E9E3D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considerada por muitos como uma das </a:t>
            </a:r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formas</a:t>
            </a:r>
          </a:p>
          <a:p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elegantes de entalhes em relevo do mundo</a:t>
            </a:r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pt-BR" sz="2800" dirty="0">
              <a:ln w="12700">
                <a:solidFill>
                  <a:srgbClr val="6D432C"/>
                </a:solidFill>
              </a:ln>
              <a:solidFill>
                <a:srgbClr val="E9E3D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228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9000">
        <p15:prstTrans prst="pageCurlDoubl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0488" y="660493"/>
            <a:ext cx="11551023" cy="337362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ofício ainda é praticado em algumas oficinas na </a:t>
            </a:r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região,</a:t>
            </a:r>
          </a:p>
          <a:p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aparecem ornamentando objetos do cotidiano, </a:t>
            </a:r>
            <a:endParaRPr lang="pt-BR" sz="2800" b="1" dirty="0" smtClean="0">
              <a:ln w="12700">
                <a:solidFill>
                  <a:srgbClr val="6D432C"/>
                </a:solidFill>
              </a:ln>
              <a:solidFill>
                <a:srgbClr val="E9E3D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manifestação mais grandiosa das </a:t>
            </a:r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delicadas 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complexas</a:t>
            </a:r>
          </a:p>
          <a:p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esculturas 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madeira de Dongyang </a:t>
            </a:r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podem 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 </a:t>
            </a:r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vistas</a:t>
            </a:r>
          </a:p>
          <a:p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enormes painéis que </a:t>
            </a:r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exibidos </a:t>
            </a:r>
            <a:r>
              <a:rPr lang="pt-BR" sz="2800" b="1" dirty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obras de </a:t>
            </a:r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arte.</a:t>
            </a:r>
          </a:p>
          <a:p>
            <a:r>
              <a:rPr lang="pt-BR" sz="2800" b="1" dirty="0" smtClean="0">
                <a:ln w="12700">
                  <a:solidFill>
                    <a:srgbClr val="6D432C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Veja a seguir as fantásticas obras entalhadas.</a:t>
            </a:r>
          </a:p>
          <a:p>
            <a:endParaRPr lang="pt-BR" sz="2800" b="1" dirty="0" smtClean="0">
              <a:ln w="12700">
                <a:solidFill>
                  <a:srgbClr val="6D432C"/>
                </a:solidFill>
              </a:ln>
              <a:solidFill>
                <a:srgbClr val="E9E3D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32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5000">
        <p15:prstTrans prst="pageCurlDouble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ental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6978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2" descr="ental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6910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3" descr="ental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0775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4" descr="ental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311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583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5" descr="ental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3692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6" descr="ental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9739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8" descr="ental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716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47751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5538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45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8197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45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37840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45212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804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1344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45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61110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9886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42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44071" y="1949823"/>
            <a:ext cx="9144000" cy="2891117"/>
          </a:xfrm>
        </p:spPr>
        <p:txBody>
          <a:bodyPr/>
          <a:lstStyle/>
          <a:p>
            <a:pPr algn="l"/>
            <a:r>
              <a:rPr lang="pt-BR" b="1" dirty="0" smtClean="0">
                <a:ln>
                  <a:solidFill>
                    <a:srgbClr val="462F1F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 e Imagens: Internet</a:t>
            </a:r>
          </a:p>
          <a:p>
            <a:pPr algn="l"/>
            <a:r>
              <a:rPr lang="pt-BR" b="1" dirty="0" smtClean="0">
                <a:ln>
                  <a:solidFill>
                    <a:srgbClr val="462F1F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</a:t>
            </a:r>
            <a:r>
              <a:rPr lang="pt-BR" b="1" dirty="0" smtClean="0">
                <a:ln>
                  <a:solidFill>
                    <a:srgbClr val="462F1F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Coen Bais</a:t>
            </a:r>
            <a:endParaRPr lang="pt-BR" b="1" dirty="0" smtClean="0">
              <a:ln>
                <a:solidFill>
                  <a:srgbClr val="462F1F"/>
                </a:solidFill>
              </a:ln>
              <a:solidFill>
                <a:srgbClr val="E9E3D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rgbClr val="462F1F"/>
                  </a:solidFill>
                </a:ln>
                <a:solidFill>
                  <a:srgbClr val="E9E3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www.sergrasan.com/biajovaartes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235" y="1133145"/>
            <a:ext cx="2097741" cy="100404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341755" y="126583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48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</TotalTime>
  <Words>130</Words>
  <Application>Microsoft Office PowerPoint</Application>
  <PresentationFormat>Widescreen</PresentationFormat>
  <Paragraphs>24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9" baseType="lpstr">
      <vt:lpstr>Aharoni</vt:lpstr>
      <vt:lpstr>Algerian</vt:lpstr>
      <vt:lpstr>Arial</vt:lpstr>
      <vt:lpstr>Calibri</vt:lpstr>
      <vt:lpstr>Calibri Light</vt:lpstr>
      <vt:lpstr>Georgia</vt:lpstr>
      <vt:lpstr>Matura MT Script Capitals</vt:lpstr>
      <vt:lpstr>Office Theme</vt:lpstr>
      <vt:lpstr>Os  Belos  Entalhes  de Carving  Dongyang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BIAJOVAARTES:06/11/2015</cp:keywords>
  <cp:lastModifiedBy>Nubia</cp:lastModifiedBy>
  <cp:revision>115</cp:revision>
  <dcterms:created xsi:type="dcterms:W3CDTF">2015-11-06T20:32:05Z</dcterms:created>
  <dcterms:modified xsi:type="dcterms:W3CDTF">2015-11-07T22:06:50Z</dcterms:modified>
</cp:coreProperties>
</file>