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DPJiom3QRh6sv2HxfMisg==" hashData="vFy7Qnd6HqnZcRaetzvUOgeD569ObJ3fRBeT3UZpUZENiMNBlfgSg7u9qHg+pFRYItca+tpX4qO8vQ4Y1ftd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244C"/>
    <a:srgbClr val="993D18"/>
    <a:srgbClr val="458B45"/>
    <a:srgbClr val="F6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>
      <p:cViewPr varScale="1">
        <p:scale>
          <a:sx n="57" d="100"/>
          <a:sy n="57" d="100"/>
        </p:scale>
        <p:origin x="5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137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002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7310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3449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106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054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9288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7519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5340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3950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4795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51FE0-07C6-4655-AF64-6625C1B60B3E}" type="datetimeFigureOut">
              <a:rPr lang="pt-BR" smtClean="0"/>
              <a:t>09/12/2015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87990-7834-490A-955C-5C422CDB20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58398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Imagem 22" descr="vidro, art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13"/>
          <a:stretch/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329312"/>
            <a:ext cx="9144000" cy="928128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4800" b="1" dirty="0" smtClean="0">
                <a:ln w="12700">
                  <a:solidFill>
                    <a:srgbClr val="993D18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 Belas Artes em Vidro</a:t>
            </a:r>
            <a:endParaRPr lang="pt-BR" sz="4800" b="1" dirty="0">
              <a:ln w="12700">
                <a:solidFill>
                  <a:srgbClr val="993D18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33718" y="6306671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993D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993D1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265024" y="6306671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993D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993D1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026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randomBar dir="vert"/>
        <p:sndAc>
          <p:stSnd loop="1">
            <p:snd r:embed="rId2" name="Piano em um Bar. (17).wav"/>
          </p:stSnd>
        </p:sndAc>
      </p:transition>
    </mc:Choice>
    <mc:Fallback>
      <p:transition spd="slow" advTm="14000">
        <p:randomBar dir="vert"/>
        <p:sndAc>
          <p:stSnd loop="1">
            <p:snd r:embed="rId2" name="Piano em um Bar. (17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4630" y="563888"/>
            <a:ext cx="11622740" cy="6065511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Museu do Vidro, em Corning, New York, </a:t>
            </a:r>
            <a:endParaRPr lang="pt-BR" sz="28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ostra  o que é de mais surpreendente fabricado com este</a:t>
            </a:r>
          </a:p>
          <a:p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nobre material, incluindo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arte, história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cultura, </a:t>
            </a:r>
            <a:endParaRPr lang="pt-BR" sz="28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ciência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tecnologia, fabricação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design.</a:t>
            </a:r>
          </a:p>
          <a:p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museu abriga a maior coleção mundial de peças de 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vidro,</a:t>
            </a:r>
          </a:p>
          <a:p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composta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mais de 45.000 objetos que abarcam 3.500 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anos</a:t>
            </a:r>
          </a:p>
          <a:p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história. Localizado na região de Finger Lakes, em uma </a:t>
            </a:r>
            <a:endParaRPr lang="pt-BR" sz="28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cidades mais importantes dos Estados Unidos em </a:t>
            </a:r>
            <a:endParaRPr lang="pt-BR" sz="28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rodução de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vidro, a instituição tem caráter 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educativo,</a:t>
            </a:r>
          </a:p>
          <a:p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dedicando-se 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 preservação e exibição da história, ciência 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</a:p>
          <a:p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vidro. Confira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deslumbre-se!</a:t>
            </a:r>
          </a:p>
          <a:p>
            <a:endParaRPr lang="pt-BR" sz="2800" b="1" dirty="0">
              <a:ln>
                <a:solidFill>
                  <a:schemeClr val="accent5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957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4000">
        <p15:prstTrans prst="fracture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2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2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2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4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6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2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360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400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40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7600"/>
                            </p:stCondLst>
                            <p:childTnLst>
                              <p:par>
                                <p:cTn id="8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 tmFilter="0,0; .5, 1; 1, 1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790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955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Imagem 25" descr="vidro, ar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3" r="13550" b="6216"/>
          <a:stretch/>
        </p:blipFill>
        <p:spPr bwMode="auto">
          <a:xfrm>
            <a:off x="0" y="4763"/>
            <a:ext cx="12290612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7301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27" descr="vidro, ar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79"/>
          <a:stretch/>
        </p:blipFill>
        <p:spPr bwMode="auto">
          <a:xfrm>
            <a:off x="4762" y="4763"/>
            <a:ext cx="12187238" cy="6891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6338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28" descr="vidro, ar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1"/>
          <a:stretch/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316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31" descr="vidro, ar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0"/>
          <a:stretch/>
        </p:blipFill>
        <p:spPr bwMode="auto">
          <a:xfrm>
            <a:off x="4762" y="4764"/>
            <a:ext cx="12187238" cy="6853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9844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32" descr="vidro, ar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34"/>
          <a:stretch/>
        </p:blipFill>
        <p:spPr bwMode="auto">
          <a:xfrm>
            <a:off x="4762" y="4764"/>
            <a:ext cx="12187238" cy="6853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051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42" descr="vidro, ar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" b="4872"/>
          <a:stretch/>
        </p:blipFill>
        <p:spPr bwMode="auto">
          <a:xfrm>
            <a:off x="0" y="4764"/>
            <a:ext cx="12191999" cy="6853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8524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51" descr="vidro, ar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6" b="675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9110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870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454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064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62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701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2"/>
          <a:stretch/>
        </p:blipFill>
        <p:spPr>
          <a:xfrm>
            <a:off x="0" y="0"/>
            <a:ext cx="6158752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752" y="0"/>
            <a:ext cx="60332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983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70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752" y="0"/>
            <a:ext cx="6033249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528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97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924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56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723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107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832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397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0105" y="547779"/>
            <a:ext cx="8359589" cy="3013916"/>
          </a:xfrm>
        </p:spPr>
        <p:txBody>
          <a:bodyPr>
            <a:noAutofit/>
          </a:bodyPr>
          <a:lstStyle/>
          <a:p>
            <a:r>
              <a:rPr lang="pt-BR" b="1" dirty="0" smtClean="0">
                <a:ln>
                  <a:solidFill>
                    <a:srgbClr val="7A24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Texto/imagens: Internet</a:t>
            </a:r>
          </a:p>
          <a:p>
            <a:r>
              <a:rPr lang="pt-BR" b="1" dirty="0" smtClean="0">
                <a:ln>
                  <a:solidFill>
                    <a:srgbClr val="7A24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</a:t>
            </a:r>
            <a:r>
              <a:rPr lang="pt-BR" b="1" dirty="0" smtClean="0">
                <a:ln>
                  <a:solidFill>
                    <a:srgbClr val="7A24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Instrumental</a:t>
            </a:r>
          </a:p>
          <a:p>
            <a:r>
              <a:rPr lang="pt-BR" b="1" dirty="0" smtClean="0">
                <a:ln>
                  <a:solidFill>
                    <a:srgbClr val="7A24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</a:t>
            </a:r>
            <a:r>
              <a:rPr lang="pt-BR" b="1" dirty="0" smtClean="0">
                <a:ln>
                  <a:solidFill>
                    <a:srgbClr val="7A24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798" y="509213"/>
            <a:ext cx="2276475" cy="92962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464074" y="604691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055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65</Words>
  <Application>Microsoft Office PowerPoint</Application>
  <PresentationFormat>Widescreen</PresentationFormat>
  <Paragraphs>22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3" baseType="lpstr">
      <vt:lpstr>Algerian</vt:lpstr>
      <vt:lpstr>Arial</vt:lpstr>
      <vt:lpstr>Arial Rounded MT Bold</vt:lpstr>
      <vt:lpstr>Calibri</vt:lpstr>
      <vt:lpstr>Calibri Light</vt:lpstr>
      <vt:lpstr>Georgia</vt:lpstr>
      <vt:lpstr>Office Theme</vt:lpstr>
      <vt:lpstr>As Belas Artes em Vidro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 08/12/2015</cp:keywords>
  <cp:lastModifiedBy>Nubia</cp:lastModifiedBy>
  <cp:revision>116</cp:revision>
  <dcterms:created xsi:type="dcterms:W3CDTF">2015-12-09T00:28:00Z</dcterms:created>
  <dcterms:modified xsi:type="dcterms:W3CDTF">2015-12-09T14:45:44Z</dcterms:modified>
</cp:coreProperties>
</file>