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4" r:id="rId20"/>
    <p:sldId id="277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NwBU2+xziF9ITDEsxqIQ==" hashData="e7Mt77VlfikkUkhRfblzsiy/glCMt8bow61gmLQd+8jMpKWn73vu9TRHt1gPWWEh8iB7NL96J46NlafSfjOZ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2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99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930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871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29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117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510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225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175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58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8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54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25FCA-9CBB-4BDD-888E-973812F508C1}" type="datetimeFigureOut">
              <a:rPr lang="pt-BR" smtClean="0"/>
              <a:t>13/08/2015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A84FC-4EF0-4544-9CFE-DC98EF0DFD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36579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b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Apresenta__o_do_Microsoft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645459" y="564774"/>
            <a:ext cx="9022976" cy="1681163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pt-BR" sz="5400" b="1" dirty="0">
                <a:ln w="12700">
                  <a:solidFill>
                    <a:srgbClr val="0F280A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A </a:t>
            </a:r>
            <a:r>
              <a:rPr lang="pt-BR" sz="5400" b="1" dirty="0" smtClean="0">
                <a:ln w="12700">
                  <a:solidFill>
                    <a:srgbClr val="0F280A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Fantástica Arte </a:t>
            </a:r>
            <a:r>
              <a:rPr lang="pt-BR" sz="5400" b="1" dirty="0">
                <a:ln w="12700">
                  <a:solidFill>
                    <a:srgbClr val="0F280A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Da Topiária!</a:t>
            </a:r>
            <a:br>
              <a:rPr lang="pt-BR" sz="5400" b="1" dirty="0">
                <a:ln w="12700">
                  <a:solidFill>
                    <a:srgbClr val="0F280A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</a:br>
            <a:endParaRPr lang="pt-BR" sz="5400" b="1" dirty="0">
              <a:ln w="12700">
                <a:solidFill>
                  <a:srgbClr val="0F280A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88459" y="64008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251576" y="6431577"/>
            <a:ext cx="19880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04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880">
        <p:randomBar dir="vert"/>
        <p:sndAc>
          <p:stSnd loop="1">
            <p:snd r:embed="rId2" name="Will To Power - Baby I Love your Way.wav"/>
          </p:stSnd>
        </p:sndAc>
      </p:transition>
    </mc:Choice>
    <mc:Fallback xmlns="">
      <p:transition spd="slow" advTm="28880">
        <p:randomBar dir="vert"/>
        <p:sndAc>
          <p:stSnd loop="1">
            <p:snd r:embed="rId5" name="Will To Power - Baby I Love your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12694" y="858838"/>
            <a:ext cx="11161059" cy="544498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palavra topiaria, vem do latim </a:t>
            </a:r>
            <a:r>
              <a:rPr lang="pt-BR" sz="2800" b="1" i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topiarius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e </a:t>
            </a:r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significa</a:t>
            </a: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“A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de adornar os jardins</a:t>
            </a:r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”.</a:t>
            </a: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topiaria é uma técnica avançada de jardinagem </a:t>
            </a:r>
            <a:endParaRPr lang="pt-BR" sz="2800" b="1" dirty="0" smtClean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 por objetivo dar formas esculturais às plantas, </a:t>
            </a:r>
            <a:endParaRPr lang="pt-BR" sz="2800" b="1" dirty="0" smtClean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acordo com  o desejo do jardineiro</a:t>
            </a:r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arte antiga, sua origem remonta a 500 A.C, </a:t>
            </a:r>
            <a:endParaRPr lang="pt-BR" sz="2800" b="1" dirty="0" smtClean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foi explorada nos jardins suspensos da Babilônia</a:t>
            </a:r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os primeiros jardins intensamente </a:t>
            </a:r>
            <a:endParaRPr lang="pt-BR" sz="2800" b="1" dirty="0" smtClean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trabalhados </a:t>
            </a:r>
            <a:r>
              <a:rPr lang="pt-BR" sz="2800" b="1" dirty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pelo homem</a:t>
            </a:r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seguir vejas algumas destas artes encantadoras.</a:t>
            </a:r>
            <a:endParaRPr lang="pt-BR" sz="2800" dirty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>
                <a:solidFill>
                  <a:srgbClr val="0F280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Meiryo UI" panose="020B0604030504040204" pitchFamily="34" charset="-128"/>
              <a:cs typeface="Meiryo UI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905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876">
        <p:randomBar dir="vert"/>
      </p:transition>
    </mc:Choice>
    <mc:Fallback xmlns="">
      <p:transition spd="slow" advTm="25876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5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332">
        <p:randomBar dir="vert"/>
      </p:transition>
    </mc:Choice>
    <mc:Fallback xmlns="">
      <p:transition spd="slow" advTm="5332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5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351">
        <p:randomBar dir="vert"/>
      </p:transition>
    </mc:Choice>
    <mc:Fallback xmlns="">
      <p:transition spd="slow" advTm="4351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14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16">
        <p:randomBar dir="vert"/>
      </p:transition>
    </mc:Choice>
    <mc:Fallback xmlns="">
      <p:transition spd="slow" advTm="401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2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15">
        <p:randomBar dir="vert"/>
      </p:transition>
    </mc:Choice>
    <mc:Fallback xmlns="">
      <p:transition spd="slow" advTm="4115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ardins,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79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14">
        <p:randomBar dir="vert"/>
      </p:transition>
    </mc:Choice>
    <mc:Fallback xmlns="">
      <p:transition spd="slow" advTm="4014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4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446">
        <p:randomBar dir="vert"/>
      </p:transition>
    </mc:Choice>
    <mc:Fallback xmlns="">
      <p:transition spd="slow" advTm="444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0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928">
        <p:randomBar dir="vert"/>
      </p:transition>
    </mc:Choice>
    <mc:Fallback xmlns="">
      <p:transition spd="slow" advTm="4928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06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6">
        <p:randomBar dir="vert"/>
      </p:transition>
    </mc:Choice>
    <mc:Fallback xmlns="">
      <p:transition spd="slow" advTm="400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4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90">
        <p:randomBar dir="vert"/>
      </p:transition>
    </mc:Choice>
    <mc:Fallback xmlns="">
      <p:transition spd="slow" advTm="509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8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938">
        <p:randomBar dir="vert"/>
      </p:transition>
    </mc:Choice>
    <mc:Fallback xmlns="">
      <p:transition spd="slow" advTm="4938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9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351">
        <p:randomBar dir="vert"/>
      </p:transition>
    </mc:Choice>
    <mc:Fallback xmlns="">
      <p:transition spd="slow" advTm="5351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5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31">
        <p:randomBar dir="vert"/>
      </p:transition>
    </mc:Choice>
    <mc:Fallback xmlns="">
      <p:transition spd="slow" advTm="4131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80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13">
        <p:randomBar dir="vert"/>
      </p:transition>
    </mc:Choice>
    <mc:Fallback xmlns="">
      <p:transition spd="slow" advTm="4013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1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946">
        <p:randomBar dir="vert"/>
      </p:transition>
    </mc:Choice>
    <mc:Fallback xmlns="">
      <p:transition spd="slow" advTm="494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" t="1176" r="956" b="1569"/>
          <a:stretch/>
        </p:blipFill>
        <p:spPr>
          <a:xfrm>
            <a:off x="0" y="0"/>
            <a:ext cx="122205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6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8">
        <p:randomBar dir="vert"/>
      </p:transition>
    </mc:Choice>
    <mc:Fallback xmlns="">
      <p:transition spd="slow" advTm="4008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6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06">
        <p:randomBar dir="vert"/>
      </p:transition>
    </mc:Choice>
    <mc:Fallback xmlns="">
      <p:transition spd="slow" advTm="4106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5129" y="2257332"/>
            <a:ext cx="9144000" cy="3067704"/>
          </a:xfrm>
        </p:spPr>
        <p:txBody>
          <a:bodyPr>
            <a:normAutofit lnSpcReduction="10000"/>
          </a:bodyPr>
          <a:lstStyle/>
          <a:p>
            <a:pPr algn="l"/>
            <a:r>
              <a:rPr lang="pt-BR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Fonte: Internet</a:t>
            </a:r>
          </a:p>
          <a:p>
            <a:pPr algn="l"/>
            <a:r>
              <a:rPr lang="pt-BR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Will To Power- Baby I Love Your Way</a:t>
            </a:r>
          </a:p>
          <a:p>
            <a:pPr algn="l"/>
            <a:r>
              <a:rPr lang="pt-BR" b="1" dirty="0" smtClean="0">
                <a:ln>
                  <a:solidFill>
                    <a:srgbClr val="0F280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bvbiavasconbcellos@gmail.com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16" y="627528"/>
            <a:ext cx="1873344" cy="918883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86167" y="72436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97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472">
        <p:randomBar dir="vert"/>
      </p:transition>
    </mc:Choice>
    <mc:Fallback xmlns="">
      <p:transition spd="slow" advTm="11472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7749381"/>
              </p:ext>
            </p:extLst>
          </p:nvPr>
        </p:nvGraphicFramePr>
        <p:xfrm>
          <a:off x="1" y="1"/>
          <a:ext cx="12192000" cy="6896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Apresentação" r:id="rId3" imgW="6094344" imgH="3427459" progId="PowerPoint.Show.8">
                  <p:embed/>
                </p:oleObj>
              </mc:Choice>
              <mc:Fallback>
                <p:oleObj name="Apresentação" r:id="rId3" imgW="6094344" imgH="3427459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" y="1"/>
                        <a:ext cx="12192000" cy="68969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841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1697">
        <p:randomBar dir="vert"/>
      </p:transition>
    </mc:Choice>
    <mc:Fallback xmlns="">
      <p:transition spd="slow" advTm="11697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42</Words>
  <Application>Microsoft Office PowerPoint</Application>
  <PresentationFormat>Widescreen</PresentationFormat>
  <Paragraphs>22</Paragraphs>
  <Slides>20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9" baseType="lpstr">
      <vt:lpstr>Meiryo UI</vt:lpstr>
      <vt:lpstr>Algerian</vt:lpstr>
      <vt:lpstr>Aparajita</vt:lpstr>
      <vt:lpstr>Arial</vt:lpstr>
      <vt:lpstr>Calibri</vt:lpstr>
      <vt:lpstr>Calibri Light</vt:lpstr>
      <vt:lpstr>Georgia</vt:lpstr>
      <vt:lpstr>Office Theme</vt:lpstr>
      <vt:lpstr>Apresentação</vt:lpstr>
      <vt:lpstr>A Fantástica Arte Da Topiária!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13/08/2015</cp:keywords>
  <cp:lastModifiedBy>Nubia</cp:lastModifiedBy>
  <cp:revision>67</cp:revision>
  <dcterms:created xsi:type="dcterms:W3CDTF">2015-08-13T23:16:29Z</dcterms:created>
  <dcterms:modified xsi:type="dcterms:W3CDTF">2015-08-14T01:47:53Z</dcterms:modified>
</cp:coreProperties>
</file>