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73" r:id="rId17"/>
    <p:sldId id="274" r:id="rId18"/>
    <p:sldId id="276" r:id="rId19"/>
    <p:sldId id="277" r:id="rId20"/>
    <p:sldId id="280" r:id="rId21"/>
    <p:sldId id="275" r:id="rId22"/>
    <p:sldId id="279" r:id="rId2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Psa26P1uhvVVAFdnBLyCg==" hashData="E3s/CwndTxhkrOLtZkKQ+AffIiCyTADP8DZqLeXuI9XQmn2lhxeCJtfuuC3Ps+HwHuWDziakGWtnUlWqbdGnn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2C1E"/>
    <a:srgbClr val="4C1107"/>
    <a:srgbClr val="7D5237"/>
    <a:srgbClr val="550B08"/>
    <a:srgbClr val="686032"/>
    <a:srgbClr val="B523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47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2F586-B363-44AA-99E1-7BA0EB60DC73}" type="datetimeFigureOut">
              <a:rPr lang="pt-BR" smtClean="0"/>
              <a:t>29/11/2015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55730-942F-496D-A417-ECA8F36137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9130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2F586-B363-44AA-99E1-7BA0EB60DC73}" type="datetimeFigureOut">
              <a:rPr lang="pt-BR" smtClean="0"/>
              <a:t>29/11/2015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55730-942F-496D-A417-ECA8F36137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1666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2F586-B363-44AA-99E1-7BA0EB60DC73}" type="datetimeFigureOut">
              <a:rPr lang="pt-BR" smtClean="0"/>
              <a:t>29/11/2015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55730-942F-496D-A417-ECA8F36137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83690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2F586-B363-44AA-99E1-7BA0EB60DC73}" type="datetimeFigureOut">
              <a:rPr lang="pt-BR" smtClean="0"/>
              <a:t>29/11/2015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55730-942F-496D-A417-ECA8F36137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68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2F586-B363-44AA-99E1-7BA0EB60DC73}" type="datetimeFigureOut">
              <a:rPr lang="pt-BR" smtClean="0"/>
              <a:t>29/11/2015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55730-942F-496D-A417-ECA8F36137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97206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2F586-B363-44AA-99E1-7BA0EB60DC73}" type="datetimeFigureOut">
              <a:rPr lang="pt-BR" smtClean="0"/>
              <a:t>29/11/2015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55730-942F-496D-A417-ECA8F36137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94541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2F586-B363-44AA-99E1-7BA0EB60DC73}" type="datetimeFigureOut">
              <a:rPr lang="pt-BR" smtClean="0"/>
              <a:t>29/11/2015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55730-942F-496D-A417-ECA8F36137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8029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2F586-B363-44AA-99E1-7BA0EB60DC73}" type="datetimeFigureOut">
              <a:rPr lang="pt-BR" smtClean="0"/>
              <a:t>29/11/2015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55730-942F-496D-A417-ECA8F36137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5826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2F586-B363-44AA-99E1-7BA0EB60DC73}" type="datetimeFigureOut">
              <a:rPr lang="pt-BR" smtClean="0"/>
              <a:t>29/11/2015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55730-942F-496D-A417-ECA8F36137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628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2F586-B363-44AA-99E1-7BA0EB60DC73}" type="datetimeFigureOut">
              <a:rPr lang="pt-BR" smtClean="0"/>
              <a:t>29/11/2015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55730-942F-496D-A417-ECA8F36137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1248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2F586-B363-44AA-99E1-7BA0EB60DC73}" type="datetimeFigureOut">
              <a:rPr lang="pt-BR" smtClean="0"/>
              <a:t>29/11/2015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55730-942F-496D-A417-ECA8F36137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3772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20000"/>
                <a:lumOff val="80000"/>
              </a:schemeClr>
            </a:gs>
            <a:gs pos="36000">
              <a:schemeClr val="accent5">
                <a:lumMod val="20000"/>
                <a:lumOff val="80000"/>
              </a:schemeClr>
            </a:gs>
            <a:gs pos="72000">
              <a:schemeClr val="tx1"/>
            </a:gs>
            <a:gs pos="100000">
              <a:schemeClr val="accent4">
                <a:lumMod val="20000"/>
                <a:lumOff val="80000"/>
              </a:schemeClr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C2F586-B363-44AA-99E1-7BA0EB60DC73}" type="datetimeFigureOut">
              <a:rPr lang="pt-BR" smtClean="0"/>
              <a:t>29/11/2015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55730-942F-496D-A417-ECA8F36137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8886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4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art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2"/>
          <a:stretch/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-210671" y="1075765"/>
            <a:ext cx="7714130" cy="1250576"/>
          </a:xfrm>
        </p:spPr>
        <p:txBody>
          <a:bodyPr>
            <a:prstTxWarp prst="textArchUp">
              <a:avLst>
                <a:gd name="adj" fmla="val 10241613"/>
              </a:avLst>
            </a:prstTxWarp>
            <a:normAutofit/>
            <a:scene3d>
              <a:camera prst="perspective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sz="5400" b="1" dirty="0" smtClean="0">
                <a:ln w="28575">
                  <a:solidFill>
                    <a:srgbClr val="2B2C1E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Aharoni" panose="02010803020104030203" pitchFamily="2" charset="-79"/>
              </a:rPr>
              <a:t>Arte em samovares</a:t>
            </a:r>
            <a:endParaRPr lang="pt-BR" sz="5400" b="1" dirty="0">
              <a:ln w="28575">
                <a:solidFill>
                  <a:srgbClr val="2B2C1E"/>
                </a:solidFill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Aharoni" panose="02010803020104030203" pitchFamily="2" charset="-79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68942" y="6488668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550B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550B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9480176" y="6419200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550B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rgbClr val="550B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0662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2000">
        <p:circle/>
        <p:sndAc>
          <p:stSnd loop="1">
            <p:snd r:embed="rId2" name="Andre Rieu - Wien, Wien nur du allein.wav"/>
          </p:stSnd>
        </p:sndAc>
      </p:transition>
    </mc:Choice>
    <mc:Fallback xmlns="">
      <p:transition spd="slow" advTm="12000">
        <p:circle/>
        <p:sndAc>
          <p:stSnd loop="1">
            <p:snd r:embed="rId4" name="Andre Rieu - Wien, Wien nur du allei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41294" y="643684"/>
            <a:ext cx="10735235" cy="5878139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samovares não são apenas </a:t>
            </a:r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utensílios domésticos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culinários</a:t>
            </a:r>
            <a: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mas são também belas peças de arte. </a:t>
            </a:r>
            <a:endParaRPr lang="pt-BR" sz="2800" b="1" dirty="0" smtClean="0">
              <a:ln>
                <a:solidFill>
                  <a:schemeClr val="bg1">
                    <a:lumMod val="95000"/>
                    <a:lumOff val="5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origem do samovar remonta ao século 17, quando o </a:t>
            </a:r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chá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enviado </a:t>
            </a:r>
            <a: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a Rússia desde a Mongólia era usado </a:t>
            </a:r>
            <a:endParaRPr lang="pt-BR" sz="2800" b="1" dirty="0" smtClean="0">
              <a:ln>
                <a:solidFill>
                  <a:schemeClr val="bg1">
                    <a:lumMod val="95000"/>
                    <a:lumOff val="5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como </a:t>
            </a:r>
            <a: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 bebida medicinal pelos nobres. </a:t>
            </a:r>
            <a:endParaRPr lang="pt-BR" sz="2800" b="1" dirty="0" smtClean="0">
              <a:ln>
                <a:solidFill>
                  <a:schemeClr val="bg1">
                    <a:lumMod val="95000"/>
                    <a:lumOff val="5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 século XVIII rapidamente se transforma num </a:t>
            </a:r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objeto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doméstico </a:t>
            </a:r>
            <a: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comum para aquecimento de água. </a:t>
            </a:r>
            <a:endParaRPr lang="pt-BR" sz="2800" b="1" dirty="0" smtClean="0">
              <a:ln>
                <a:solidFill>
                  <a:schemeClr val="bg1">
                    <a:lumMod val="95000"/>
                    <a:lumOff val="5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 </a:t>
            </a:r>
            <a: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séculos XIX e XX o samovar torna-se a base </a:t>
            </a:r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cerimonia </a:t>
            </a:r>
            <a: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russa de beber chá e um elemento </a:t>
            </a:r>
            <a:endParaRPr lang="pt-BR" sz="2800" b="1" dirty="0" smtClean="0">
              <a:ln>
                <a:solidFill>
                  <a:schemeClr val="bg1">
                    <a:lumMod val="95000"/>
                    <a:lumOff val="5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 </a:t>
            </a:r>
            <a: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tradição cultural nacional. </a:t>
            </a:r>
            <a:b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b="1" dirty="0">
              <a:ln>
                <a:solidFill>
                  <a:schemeClr val="bg1">
                    <a:lumMod val="95000"/>
                    <a:lumOff val="5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1195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27000">
        <p15:prstTrans prst="pageCurlDouble"/>
      </p:transition>
    </mc:Choice>
    <mc:Fallback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4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20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8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60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9200"/>
                            </p:stCondLst>
                            <p:childTnLst>
                              <p:par>
                                <p:cTn id="4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0"/>
                            </p:stCondLst>
                            <p:childTnLst>
                              <p:par>
                                <p:cTn id="5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9000"/>
                            </p:stCondLst>
                            <p:childTnLst>
                              <p:par>
                                <p:cTn id="6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8600"/>
                            </p:stCondLst>
                            <p:childTnLst>
                              <p:par>
                                <p:cTn id="6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 tmFilter="0,0; .5, 1; 1, 1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7400"/>
                            </p:stCondLst>
                            <p:childTnLst>
                              <p:par>
                                <p:cTn id="7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2000" tmFilter="0,0; .5, 1; 1, 1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clrChange>
              <a:clrFrom>
                <a:srgbClr val="F5F6FA"/>
              </a:clrFrom>
              <a:clrTo>
                <a:srgbClr val="F5F6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4477" y="1"/>
            <a:ext cx="82430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630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235" y="0"/>
            <a:ext cx="67235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275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8241" y="1"/>
            <a:ext cx="76155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4695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382" y="1"/>
            <a:ext cx="69252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748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294" y="0"/>
            <a:ext cx="7261412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986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000" y="0"/>
            <a:ext cx="7128000" cy="6871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1225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089" y="0"/>
            <a:ext cx="6521822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8604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871" y="0"/>
            <a:ext cx="70462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16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089" y="-94128"/>
            <a:ext cx="6521823" cy="69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138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324" y="0"/>
            <a:ext cx="63873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79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clrChange>
              <a:clrFrom>
                <a:srgbClr val="FCFCFA"/>
              </a:clrFrom>
              <a:clrTo>
                <a:srgbClr val="FCFC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236" y="1"/>
            <a:ext cx="67235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988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447" y="0"/>
            <a:ext cx="68311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3049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EDE5E2"/>
              </a:clrFrom>
              <a:clrTo>
                <a:srgbClr val="EDE5E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474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7171" y="0"/>
            <a:ext cx="68176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185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113" y="0"/>
            <a:ext cx="62797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617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82" y="0"/>
            <a:ext cx="114703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847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738" y="0"/>
            <a:ext cx="8896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7715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189" y="0"/>
            <a:ext cx="87316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214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clrChange>
              <a:clrFrom>
                <a:srgbClr val="FCFDF7"/>
              </a:clrFrom>
              <a:clrTo>
                <a:srgbClr val="FCFD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754" y="0"/>
            <a:ext cx="8256493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5202238"/>
            <a:ext cx="9144000" cy="1655762"/>
          </a:xfrm>
        </p:spPr>
        <p:txBody>
          <a:bodyPr>
            <a:noAutofit/>
          </a:bodyPr>
          <a:lstStyle/>
          <a:p>
            <a:r>
              <a:rPr lang="pt-BR" sz="3200" b="1" i="1" dirty="0">
                <a:ln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"A arte é a assinatura da civilização." </a:t>
            </a:r>
            <a:endParaRPr lang="pt-BR" sz="3200" b="1" i="1" dirty="0" smtClean="0">
              <a:ln>
                <a:solidFill>
                  <a:schemeClr val="tx2">
                    <a:lumMod val="1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i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(</a:t>
            </a:r>
            <a:r>
              <a:rPr lang="pt-BR" sz="3200" b="1" i="1" dirty="0">
                <a:ln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Beverly Sills)</a:t>
            </a:r>
          </a:p>
          <a:p>
            <a:r>
              <a:rPr lang="pt-BR" sz="3200" b="1" i="1" dirty="0">
                <a:ln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3200" b="1" i="1" dirty="0">
                <a:ln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3200" b="1" i="1" dirty="0">
              <a:ln>
                <a:solidFill>
                  <a:schemeClr val="tx2">
                    <a:lumMod val="1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2330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535271" cy="7194176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62081" y="3039034"/>
            <a:ext cx="8529919" cy="3186953"/>
          </a:xfrm>
        </p:spPr>
        <p:txBody>
          <a:bodyPr/>
          <a:lstStyle/>
          <a:p>
            <a:r>
              <a:rPr lang="pt-BR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Texto/imagens: Internet</a:t>
            </a:r>
          </a:p>
          <a:p>
            <a:r>
              <a:rPr lang="pt-BR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</a:t>
            </a:r>
            <a:r>
              <a:rPr lang="pt-BR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 André Rieu</a:t>
            </a:r>
            <a:endParaRPr lang="pt-BR" b="1" dirty="0" smtClean="0">
              <a:ln>
                <a:solidFill>
                  <a:schemeClr val="accent5">
                    <a:lumMod val="7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www.sergrasan.com/biajovaartes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2435" y="806823"/>
            <a:ext cx="2151249" cy="995083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7711131" y="932363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534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20000">
        <p15:prstTrans prst="pageCurlDouble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176</TotalTime>
  <Words>54</Words>
  <Application>Microsoft Office PowerPoint</Application>
  <PresentationFormat>Widescreen</PresentationFormat>
  <Paragraphs>24</Paragraphs>
  <Slides>22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9" baseType="lpstr">
      <vt:lpstr>Aharoni</vt:lpstr>
      <vt:lpstr>Algerian</vt:lpstr>
      <vt:lpstr>Arial</vt:lpstr>
      <vt:lpstr>Calibri</vt:lpstr>
      <vt:lpstr>Calibri Light</vt:lpstr>
      <vt:lpstr>Georgia</vt:lpstr>
      <vt:lpstr>Office Theme</vt:lpstr>
      <vt:lpstr>Arte em samovares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SLIDES:28/11/2015</cp:keywords>
  <cp:lastModifiedBy>Nubia</cp:lastModifiedBy>
  <cp:revision>113</cp:revision>
  <dcterms:created xsi:type="dcterms:W3CDTF">2015-11-29T00:44:36Z</dcterms:created>
  <dcterms:modified xsi:type="dcterms:W3CDTF">2015-11-29T21:20:13Z</dcterms:modified>
</cp:coreProperties>
</file>