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81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CqRHY3KlT4TjTsUh2aDrA==" hashData="sXUAIogMYy2+f/VuVncq8cE6kFplSn9u7aLWT+8IL0np0WPN2lswzwWtSHNOdNrJlrfsQcqYkIINzBUyofWn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1"/>
    <a:srgbClr val="222B2C"/>
    <a:srgbClr val="AF9C81"/>
    <a:srgbClr val="1024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3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29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82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43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89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35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2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43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76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3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73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C0C66-6DA5-4B19-AF26-018D8DA73BB6}" type="datetimeFigureOut">
              <a:rPr lang="pt-BR" smtClean="0"/>
              <a:t>01/02/2016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747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fgmail.com" TargetMode="External"/><Relationship Id="rId7" Type="http://schemas.openxmlformats.org/officeDocument/2006/relationships/image" Target="../media/image26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1" descr="livros, ar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50894" y="539844"/>
            <a:ext cx="9408459" cy="1775292"/>
          </a:xfrm>
        </p:spPr>
        <p:txBody>
          <a:bodyPr>
            <a:normAutofit fontScale="90000"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5400" b="1" dirty="0" smtClean="0">
                <a:ln w="19050">
                  <a:solidFill>
                    <a:srgbClr val="10241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  <a:t>A Incrível Arte  </a:t>
            </a:r>
            <a:r>
              <a:rPr lang="pt-BR" sz="5400" b="1" dirty="0">
                <a:ln w="19050">
                  <a:solidFill>
                    <a:srgbClr val="10241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  <a:t>de Guy Laramee</a:t>
            </a:r>
            <a:br>
              <a:rPr lang="pt-BR" sz="5400" b="1" dirty="0">
                <a:ln w="19050">
                  <a:solidFill>
                    <a:srgbClr val="10241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</a:br>
            <a:endParaRPr lang="pt-BR" sz="5400" b="1" dirty="0">
              <a:ln w="19050">
                <a:solidFill>
                  <a:srgbClr val="102419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0918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0241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102419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251576" y="6400800"/>
            <a:ext cx="20525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0241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Avanço Automático</a:t>
            </a:r>
            <a:endParaRPr lang="pt-BR" sz="1600" b="1" dirty="0">
              <a:ln>
                <a:solidFill>
                  <a:srgbClr val="102419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5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drape"/>
        <p:sndAc>
          <p:stSnd loop="1">
            <p:snd r:embed="rId2" name="Chris Spheeris - Sapphire.wav"/>
          </p:stSnd>
        </p:sndAc>
      </p:transition>
    </mc:Choice>
    <mc:Fallback>
      <p:transition spd="slow" advTm="12000">
        <p:fade/>
        <p:sndAc>
          <p:stSnd loop="1">
            <p:snd r:embed="rId2" name="Chris Spheeris - Sapph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m 2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20271" y="2391802"/>
            <a:ext cx="10300447" cy="367282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dos trabalhos de Guy Laramée,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canadense, </a:t>
            </a:r>
            <a:endParaRPr lang="pt-BR" sz="2800" b="1" dirty="0" smtClean="0">
              <a:ln w="12700">
                <a:solidFill>
                  <a:srgbClr val="22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mexer com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livros, nos quais faz belas esculturas! </a:t>
            </a:r>
            <a:endParaRPr lang="pt-BR" sz="2800" b="1" dirty="0">
              <a:ln w="12700">
                <a:solidFill>
                  <a:srgbClr val="22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estas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belas e originais criações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seguir,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que, </a:t>
            </a:r>
            <a:endParaRPr lang="pt-BR" sz="2800" b="1" dirty="0" smtClean="0">
              <a:ln w="12700">
                <a:solidFill>
                  <a:srgbClr val="22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mesmo tempo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que cria algo novo, convida </a:t>
            </a:r>
            <a:endParaRPr lang="pt-BR" sz="2800" b="1" dirty="0" smtClean="0">
              <a:ln w="12700">
                <a:solidFill>
                  <a:srgbClr val="22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reflexão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a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erosão da cultura </a:t>
            </a:r>
            <a:endParaRPr lang="pt-BR" sz="2800" b="1" dirty="0" smtClean="0">
              <a:ln w="12700">
                <a:solidFill>
                  <a:srgbClr val="22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num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mundo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acontece muito </a:t>
            </a:r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rápido.</a:t>
            </a:r>
          </a:p>
          <a:p>
            <a:r>
              <a:rPr lang="pt-BR" sz="2800" b="1" dirty="0" smtClean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resultado é fascinante!</a:t>
            </a:r>
          </a:p>
          <a:p>
            <a:r>
              <a:rPr lang="pt-BR" sz="2800" b="1" dirty="0">
                <a:ln w="12700">
                  <a:solidFill>
                    <a:srgbClr val="22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endParaRPr lang="pt-BR" sz="2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733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3000">
        <p15:prstTrans prst="drape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56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0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08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837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56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5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121872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41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4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72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7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1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2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7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3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84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5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5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9" descr="livr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475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01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2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98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2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54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4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3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26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96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34989" y="2284225"/>
            <a:ext cx="9144000" cy="2987021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rgbClr val="3333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Imagens: Internet</a:t>
            </a:r>
          </a:p>
          <a:p>
            <a:r>
              <a:rPr lang="pt-BR" b="1" dirty="0" smtClean="0">
                <a:ln>
                  <a:solidFill>
                    <a:srgbClr val="3333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Chris Spheeris</a:t>
            </a:r>
          </a:p>
          <a:p>
            <a:r>
              <a:rPr lang="pt-BR" b="1" dirty="0" smtClean="0">
                <a:ln>
                  <a:solidFill>
                    <a:srgbClr val="3333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bvbiavasconcellos@fgmail.com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7" y="510988"/>
            <a:ext cx="2474259" cy="104887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520722" y="61680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585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drap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33</Words>
  <Application>Microsoft Office PowerPoint</Application>
  <PresentationFormat>Widescreen</PresentationFormat>
  <Paragraphs>19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Constantia</vt:lpstr>
      <vt:lpstr>Georgia</vt:lpstr>
      <vt:lpstr>Office Theme</vt:lpstr>
      <vt:lpstr>A Incrível Arte  de Guy Laramee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SLIDES:01/02/2016</cp:keywords>
  <cp:lastModifiedBy>Nubia</cp:lastModifiedBy>
  <cp:revision>80</cp:revision>
  <dcterms:created xsi:type="dcterms:W3CDTF">2016-01-30T14:57:15Z</dcterms:created>
  <dcterms:modified xsi:type="dcterms:W3CDTF">2016-02-02T00:59:37Z</dcterms:modified>
</cp:coreProperties>
</file>