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5" r:id="rId19"/>
    <p:sldId id="274" r:id="rId2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dHl7Ni9PZphXYNBBu/j+Q==" hashData="R0XBPBORGHET6BlEnD3z2wWv9fo8+ToT7BEQ0T0Q1dRjSw1xje7Mo8x6CxtXJV9zSjck/1/+stRdAEEU/U3o0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2F1E"/>
    <a:srgbClr val="6E1515"/>
    <a:srgbClr val="AD370F"/>
    <a:srgbClr val="A44823"/>
    <a:srgbClr val="37080A"/>
    <a:srgbClr val="330C0D"/>
    <a:srgbClr val="927A5D"/>
    <a:srgbClr val="A96B3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83F40-0B3E-41F2-9C64-AFE6D3A46135}" type="datetimeFigureOut">
              <a:rPr lang="pt-BR" smtClean="0"/>
              <a:t>08/07/2015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3B-D344-45C9-A9C4-B40AF31411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6686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83F40-0B3E-41F2-9C64-AFE6D3A46135}" type="datetimeFigureOut">
              <a:rPr lang="pt-BR" smtClean="0"/>
              <a:t>08/07/2015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3B-D344-45C9-A9C4-B40AF31411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590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83F40-0B3E-41F2-9C64-AFE6D3A46135}" type="datetimeFigureOut">
              <a:rPr lang="pt-BR" smtClean="0"/>
              <a:t>08/07/2015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3B-D344-45C9-A9C4-B40AF31411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9029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83F40-0B3E-41F2-9C64-AFE6D3A46135}" type="datetimeFigureOut">
              <a:rPr lang="pt-BR" smtClean="0"/>
              <a:t>08/07/2015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3B-D344-45C9-A9C4-B40AF31411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7221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83F40-0B3E-41F2-9C64-AFE6D3A46135}" type="datetimeFigureOut">
              <a:rPr lang="pt-BR" smtClean="0"/>
              <a:t>08/07/2015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3B-D344-45C9-A9C4-B40AF31411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8865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83F40-0B3E-41F2-9C64-AFE6D3A46135}" type="datetimeFigureOut">
              <a:rPr lang="pt-BR" smtClean="0"/>
              <a:t>08/07/2015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3B-D344-45C9-A9C4-B40AF31411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5162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83F40-0B3E-41F2-9C64-AFE6D3A46135}" type="datetimeFigureOut">
              <a:rPr lang="pt-BR" smtClean="0"/>
              <a:t>08/07/2015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3B-D344-45C9-A9C4-B40AF31411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9924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83F40-0B3E-41F2-9C64-AFE6D3A46135}" type="datetimeFigureOut">
              <a:rPr lang="pt-BR" smtClean="0"/>
              <a:t>08/07/2015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3B-D344-45C9-A9C4-B40AF31411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8939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83F40-0B3E-41F2-9C64-AFE6D3A46135}" type="datetimeFigureOut">
              <a:rPr lang="pt-BR" smtClean="0"/>
              <a:t>08/07/2015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3B-D344-45C9-A9C4-B40AF31411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3810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83F40-0B3E-41F2-9C64-AFE6D3A46135}" type="datetimeFigureOut">
              <a:rPr lang="pt-BR" smtClean="0"/>
              <a:t>08/07/2015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3B-D344-45C9-A9C4-B40AF31411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6587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83F40-0B3E-41F2-9C64-AFE6D3A46135}" type="datetimeFigureOut">
              <a:rPr lang="pt-BR" smtClean="0"/>
              <a:t>08/07/2015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3B-D344-45C9-A9C4-B40AF31411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1828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A44823"/>
          </a:fgClr>
          <a:bgClr>
            <a:srgbClr val="330C0D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483F40-0B3E-41F2-9C64-AFE6D3A46135}" type="datetimeFigureOut">
              <a:rPr lang="pt-BR" smtClean="0"/>
              <a:t>08/07/2015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C403B-D344-45C9-A9C4-B40AF314110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95866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1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22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90917" y="336176"/>
            <a:ext cx="10242175" cy="1687554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PT" sz="4800" b="1" dirty="0" smtClean="0">
                <a:ln>
                  <a:solidFill>
                    <a:srgbClr val="330C0D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Misteriosas e </a:t>
            </a:r>
            <a:r>
              <a:rPr lang="pt-PT" sz="4800" b="1" dirty="0">
                <a:ln>
                  <a:solidFill>
                    <a:srgbClr val="330C0D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surreais pinturas </a:t>
            </a:r>
            <a:r>
              <a:rPr lang="pt-PT" sz="4800" b="1" dirty="0" smtClean="0">
                <a:ln>
                  <a:solidFill>
                    <a:srgbClr val="330C0D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/>
            </a:r>
            <a:br>
              <a:rPr lang="pt-PT" sz="4800" b="1" dirty="0" smtClean="0">
                <a:ln>
                  <a:solidFill>
                    <a:srgbClr val="330C0D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</a:br>
            <a:r>
              <a:rPr lang="pt-PT" sz="4800" b="1" dirty="0" smtClean="0">
                <a:ln>
                  <a:solidFill>
                    <a:srgbClr val="330C0D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do </a:t>
            </a:r>
            <a:r>
              <a:rPr lang="pt-PT" sz="4800" b="1" dirty="0">
                <a:ln>
                  <a:solidFill>
                    <a:srgbClr val="330C0D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russo </a:t>
            </a:r>
            <a:r>
              <a:rPr lang="pt-PT" sz="4800" b="1" dirty="0" smtClean="0">
                <a:ln>
                  <a:solidFill>
                    <a:srgbClr val="330C0D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Boris </a:t>
            </a:r>
            <a:r>
              <a:rPr lang="pt-PT" sz="4800" b="1" dirty="0">
                <a:ln>
                  <a:solidFill>
                    <a:srgbClr val="330C0D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Indrikov</a:t>
            </a:r>
            <a:endParaRPr lang="pt-BR" sz="4800" b="1" dirty="0">
              <a:ln>
                <a:solidFill>
                  <a:srgbClr val="330C0D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997527" y="6428509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632F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632F1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9130145" y="6428509"/>
            <a:ext cx="21196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632F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Avanço Automático</a:t>
            </a:r>
            <a:endParaRPr lang="pt-BR" sz="1600" b="1" dirty="0">
              <a:ln>
                <a:solidFill>
                  <a:srgbClr val="632F1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27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1981">
        <p:randomBar dir="vert"/>
        <p:sndAc>
          <p:stSnd loop="1">
            <p:snd r:embed="rId2" name="Andre_Rieu_-_Poliushko_Polie.wav"/>
          </p:stSnd>
        </p:sndAc>
      </p:transition>
    </mc:Choice>
    <mc:Fallback xmlns="">
      <p:transition spd="slow" advTm="11981">
        <p:randomBar dir="vert"/>
        <p:sndAc>
          <p:stSnd loop="1">
            <p:snd r:embed="rId4" name="Andre_Rieu_-_Poliushko_Pol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474259" y="363073"/>
            <a:ext cx="9717741" cy="5217458"/>
          </a:xfrm>
        </p:spPr>
        <p:txBody>
          <a:bodyPr>
            <a:normAutofit fontScale="92500" lnSpcReduction="10000"/>
          </a:bodyPr>
          <a:lstStyle/>
          <a:p>
            <a:r>
              <a:rPr lang="pt-PT" b="1" i="1" dirty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Boris Indrikov , pintor russo nasceu em 1969 </a:t>
            </a:r>
            <a:endParaRPr lang="pt-PT" b="1" i="1" dirty="0" smtClean="0">
              <a:ln w="12700">
                <a:solidFill>
                  <a:srgbClr val="A4482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em </a:t>
            </a:r>
            <a:r>
              <a:rPr lang="pt-PT" b="1" i="1" dirty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Leningrado, na Rússia . Em 1994, ele começou sua </a:t>
            </a:r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carreira</a:t>
            </a:r>
          </a:p>
          <a:p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</a:t>
            </a:r>
            <a:r>
              <a:rPr lang="pt-PT" b="1" i="1" dirty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pintor independente . </a:t>
            </a:r>
            <a:endParaRPr lang="pt-PT" b="1" i="1" dirty="0" smtClean="0">
              <a:ln w="12700">
                <a:solidFill>
                  <a:srgbClr val="A4482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Ele </a:t>
            </a:r>
            <a:r>
              <a:rPr lang="pt-PT" b="1" i="1" dirty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é membro da Federação Internacional de Artistas da UNESCO. </a:t>
            </a:r>
            <a:endParaRPr lang="pt-PT" b="1" i="1" dirty="0" smtClean="0">
              <a:ln w="12700">
                <a:solidFill>
                  <a:srgbClr val="A4482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Sua </a:t>
            </a:r>
            <a:r>
              <a:rPr lang="pt-PT" b="1" i="1" dirty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criatividade se expressa principalmente </a:t>
            </a:r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em </a:t>
            </a:r>
            <a:r>
              <a:rPr lang="pt-PT" b="1" i="1" dirty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um realismo místico </a:t>
            </a:r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</a:t>
            </a:r>
          </a:p>
          <a:p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não </a:t>
            </a:r>
            <a:r>
              <a:rPr lang="pt-PT" b="1" i="1" dirty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raramente inspirado </a:t>
            </a:r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</a:t>
            </a:r>
            <a:r>
              <a:rPr lang="pt-PT" b="1" i="1" dirty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culturas orientais . </a:t>
            </a:r>
          </a:p>
          <a:p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 </a:t>
            </a:r>
            <a:r>
              <a:rPr lang="pt-PT" b="1" i="1" dirty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uma sensação incrível para o ritmo das linhas , </a:t>
            </a:r>
            <a:endParaRPr lang="pt-PT" b="1" i="1" dirty="0" smtClean="0">
              <a:ln w="12700">
                <a:solidFill>
                  <a:srgbClr val="A4482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ele poderia </a:t>
            </a:r>
            <a:r>
              <a:rPr lang="pt-PT" b="1" i="1" dirty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ter sido um figurinista também</a:t>
            </a:r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  <a:p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pt-PT" b="1" i="1" dirty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maioria de suas obras são monocromáticos em cores de terra . </a:t>
            </a:r>
            <a:endParaRPr lang="pt-PT" b="1" i="1" dirty="0" smtClean="0">
              <a:ln w="12700">
                <a:solidFill>
                  <a:srgbClr val="A4482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Seus </a:t>
            </a:r>
            <a:r>
              <a:rPr lang="pt-PT" b="1" i="1" dirty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trabalhos podem ser encontrados em coleções na Rússia </a:t>
            </a:r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</a:t>
            </a:r>
          </a:p>
          <a:p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Holanda</a:t>
            </a:r>
            <a:r>
              <a:rPr lang="pt-PT" b="1" i="1" dirty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Alemanha , França e EUA. </a:t>
            </a:r>
            <a:endParaRPr lang="pt-PT" b="1" i="1" dirty="0" smtClean="0">
              <a:ln w="12700">
                <a:solidFill>
                  <a:srgbClr val="A4482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pt-PT" b="1" i="1" dirty="0" smtClean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Eu </a:t>
            </a:r>
            <a:r>
              <a:rPr lang="pt-PT" b="1" i="1" dirty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espero que você goste dessas pinturas surreais e obras de arte .</a:t>
            </a:r>
            <a:endParaRPr lang="pt-BR" b="1" i="1" dirty="0">
              <a:ln w="12700">
                <a:solidFill>
                  <a:srgbClr val="A4482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pt-BR" b="1" i="1" dirty="0">
                <a:ln w="12700">
                  <a:solidFill>
                    <a:srgbClr val="A4482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 </a:t>
            </a:r>
          </a:p>
          <a:p>
            <a:endParaRPr lang="pt-BR" b="1" i="1" dirty="0">
              <a:ln w="12700">
                <a:solidFill>
                  <a:srgbClr val="A4482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810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6000">
        <p:split orient="vert"/>
      </p:transition>
    </mc:Choice>
    <mc:Fallback xmlns="">
      <p:transition spd="slow" advTm="3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-3880"/>
            <a:ext cx="12192000" cy="68618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6512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wipe/>
      </p:transition>
    </mc:Choice>
    <mc:Fallback xmlns="">
      <p:transition spd="slow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3448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wipe dir="d"/>
      </p:transition>
    </mc:Choice>
    <mc:Fallback xmlns="">
      <p:transition spd="slow" advTm="4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749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wipe dir="u"/>
      </p:transition>
    </mc:Choice>
    <mc:Fallback xmlns="">
      <p:transition spd="slow" advTm="4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3229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strips/>
      </p:transition>
    </mc:Choice>
    <mc:Fallback xmlns="">
      <p:transition spd="slow" advTm="4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0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0465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strips dir="rd"/>
      </p:transition>
    </mc:Choice>
    <mc:Fallback xmlns="">
      <p:transition spd="slow" advTm="4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5378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strips dir="ld"/>
      </p:transition>
    </mc:Choice>
    <mc:Fallback xmlns="">
      <p:transition spd="slow" advTm="4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4111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strips dir="ru"/>
      </p:transition>
    </mc:Choice>
    <mc:Fallback xmlns="">
      <p:transition spd="slow" advTm="4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8570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strips/>
      </p:transition>
    </mc:Choice>
    <mc:Fallback xmlns="">
      <p:transition spd="slow" advTm="4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1975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wipe/>
      </p:transition>
    </mc:Choice>
    <mc:Fallback xmlns="">
      <p:transition spd="slow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252"/>
            <a:ext cx="12191999" cy="6881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3734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wipe dir="d"/>
      </p:transition>
    </mc:Choice>
    <mc:Fallback xmlns="">
      <p:transition spd="slow" advTm="4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5878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218">
        <p:wipe dir="r"/>
      </p:transition>
    </mc:Choice>
    <mc:Fallback xmlns="">
      <p:transition spd="slow" advTm="5218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5426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wipe dir="u"/>
      </p:transition>
    </mc:Choice>
    <mc:Fallback xmlns="">
      <p:transition spd="slow" advTm="4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0846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strips dir="ld"/>
      </p:transition>
    </mc:Choice>
    <mc:Fallback xmlns="">
      <p:transition spd="slow" advTm="4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2730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strips/>
      </p:transition>
    </mc:Choice>
    <mc:Fallback xmlns="">
      <p:transition spd="slow" advTm="4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4049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strips dir="rd"/>
      </p:transition>
    </mc:Choice>
    <mc:Fallback xmlns="">
      <p:transition spd="slow" advTm="4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258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>
        <p:wipe dir="d"/>
      </p:transition>
    </mc:Choice>
    <mc:Fallback xmlns="">
      <p:transition spd="slow" advTm="4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21340" y="791602"/>
            <a:ext cx="8574742" cy="3632480"/>
          </a:xfrm>
        </p:spPr>
        <p:txBody>
          <a:bodyPr>
            <a:noAutofit/>
          </a:bodyPr>
          <a:lstStyle/>
          <a:p>
            <a:pPr algn="l"/>
            <a:r>
              <a:rPr lang="pt-BR" sz="2800" b="1" dirty="0" smtClean="0">
                <a:ln>
                  <a:solidFill>
                    <a:srgbClr val="6E15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Autoria: Boris Indrikov</a:t>
            </a:r>
          </a:p>
          <a:p>
            <a:pPr algn="l"/>
            <a:r>
              <a:rPr lang="pt-BR" sz="2800" b="1" dirty="0" smtClean="0">
                <a:ln>
                  <a:solidFill>
                    <a:srgbClr val="6E15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Imagens: Internet</a:t>
            </a:r>
          </a:p>
          <a:p>
            <a:pPr algn="l"/>
            <a:r>
              <a:rPr lang="pt-BR" sz="2800" b="1" dirty="0" smtClean="0">
                <a:ln>
                  <a:solidFill>
                    <a:srgbClr val="6E15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Música: André Rieu- Poliushko Polie</a:t>
            </a:r>
          </a:p>
          <a:p>
            <a:pPr algn="l"/>
            <a:r>
              <a:rPr lang="pt-BR" sz="2800" b="1" dirty="0" smtClean="0">
                <a:ln>
                  <a:solidFill>
                    <a:srgbClr val="6E15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Formatação: Bia Vasconcellos</a:t>
            </a:r>
          </a:p>
          <a:p>
            <a:pPr algn="l"/>
            <a:r>
              <a:rPr lang="pt-BR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  <a:hlinkClick r:id="rId3"/>
              </a:rPr>
              <a:t>bvbiavasconcellos@gmail.com</a:t>
            </a:r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  <a:p>
            <a:pPr algn="l"/>
            <a:r>
              <a:rPr lang="pt-BR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  <a:hlinkClick r:id="rId4"/>
              </a:rPr>
              <a:t>www.sergrasan.com/biajovaslides</a:t>
            </a:r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  <a:p>
            <a:pPr algn="l"/>
            <a:r>
              <a:rPr lang="pt-BR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  <a:hlinkClick r:id="rId5"/>
              </a:rPr>
              <a:t>www.youtube.com/user/bvbiavasconcellos/videos</a:t>
            </a:r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  <a:p>
            <a:pPr algn="l"/>
            <a:endParaRPr lang="pt-BR" sz="28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6082" y="791601"/>
            <a:ext cx="2137802" cy="90272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322879" y="873632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11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7000">
        <p:split dir="in"/>
      </p:transition>
    </mc:Choice>
    <mc:Fallback xmlns="">
      <p:transition spd="slow" advTm="17000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</TotalTime>
  <Words>149</Words>
  <Application>Microsoft Office PowerPoint</Application>
  <PresentationFormat>Widescreen</PresentationFormat>
  <Paragraphs>26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7" baseType="lpstr">
      <vt:lpstr>Algerian</vt:lpstr>
      <vt:lpstr>Arial</vt:lpstr>
      <vt:lpstr>Arial Rounded MT Bold</vt:lpstr>
      <vt:lpstr>Calibri</vt:lpstr>
      <vt:lpstr>Calibri Light</vt:lpstr>
      <vt:lpstr>Imprint MT Shadow</vt:lpstr>
      <vt:lpstr>Matura MT Script Capitals</vt:lpstr>
      <vt:lpstr>Office Theme</vt:lpstr>
      <vt:lpstr>Misteriosas e surreais pinturas  do russo Boris Indrikov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SLIDES:07/07/2015</cp:keywords>
  <cp:lastModifiedBy>Nubia</cp:lastModifiedBy>
  <cp:revision>118</cp:revision>
  <dcterms:created xsi:type="dcterms:W3CDTF">2015-07-08T00:34:10Z</dcterms:created>
  <dcterms:modified xsi:type="dcterms:W3CDTF">2015-07-08T22:07:05Z</dcterms:modified>
</cp:coreProperties>
</file>