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58" r:id="rId5"/>
    <p:sldId id="259" r:id="rId6"/>
    <p:sldId id="263" r:id="rId7"/>
    <p:sldId id="260" r:id="rId8"/>
    <p:sldId id="261" r:id="rId9"/>
    <p:sldId id="264" r:id="rId10"/>
    <p:sldId id="262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78" r:id="rId25"/>
    <p:sldId id="280" r:id="rId2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vSCzxOQPJmFxkzhSlLxEQ==" hashData="QkBDWzwdf2vE9vXk9vFoXPyWgNOBc7lRYkWYbSH4iQjlYIuQxXpv12Pw0TvcokwuLW1usyQQjDoKLwlmP+X89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15524"/>
    <a:srgbClr val="99803F"/>
    <a:srgbClr val="C2A75A"/>
    <a:srgbClr val="163100"/>
    <a:srgbClr val="A5440F"/>
    <a:srgbClr val="7053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C3ACC-6E0E-489E-9523-C7B2C46CD0A9}" type="datetimeFigureOut">
              <a:rPr lang="pt-BR" smtClean="0"/>
              <a:t>20/12/2015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017C-DAB1-49FA-B248-7187A1C13B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1477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C3ACC-6E0E-489E-9523-C7B2C46CD0A9}" type="datetimeFigureOut">
              <a:rPr lang="pt-BR" smtClean="0"/>
              <a:t>20/12/2015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017C-DAB1-49FA-B248-7187A1C13B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5890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C3ACC-6E0E-489E-9523-C7B2C46CD0A9}" type="datetimeFigureOut">
              <a:rPr lang="pt-BR" smtClean="0"/>
              <a:t>20/12/2015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017C-DAB1-49FA-B248-7187A1C13B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4650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C3ACC-6E0E-489E-9523-C7B2C46CD0A9}" type="datetimeFigureOut">
              <a:rPr lang="pt-BR" smtClean="0"/>
              <a:t>20/12/2015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017C-DAB1-49FA-B248-7187A1C13B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6048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C3ACC-6E0E-489E-9523-C7B2C46CD0A9}" type="datetimeFigureOut">
              <a:rPr lang="pt-BR" smtClean="0"/>
              <a:t>20/12/2015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017C-DAB1-49FA-B248-7187A1C13B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3950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C3ACC-6E0E-489E-9523-C7B2C46CD0A9}" type="datetimeFigureOut">
              <a:rPr lang="pt-BR" smtClean="0"/>
              <a:t>20/12/2015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017C-DAB1-49FA-B248-7187A1C13B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1638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C3ACC-6E0E-489E-9523-C7B2C46CD0A9}" type="datetimeFigureOut">
              <a:rPr lang="pt-BR" smtClean="0"/>
              <a:t>20/12/2015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017C-DAB1-49FA-B248-7187A1C13B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37638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C3ACC-6E0E-489E-9523-C7B2C46CD0A9}" type="datetimeFigureOut">
              <a:rPr lang="pt-BR" smtClean="0"/>
              <a:t>20/12/2015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017C-DAB1-49FA-B248-7187A1C13B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8780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C3ACC-6E0E-489E-9523-C7B2C46CD0A9}" type="datetimeFigureOut">
              <a:rPr lang="pt-BR" smtClean="0"/>
              <a:t>20/12/2015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017C-DAB1-49FA-B248-7187A1C13B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420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C3ACC-6E0E-489E-9523-C7B2C46CD0A9}" type="datetimeFigureOut">
              <a:rPr lang="pt-BR" smtClean="0"/>
              <a:t>20/12/2015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017C-DAB1-49FA-B248-7187A1C13B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829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C3ACC-6E0E-489E-9523-C7B2C46CD0A9}" type="datetimeFigureOut">
              <a:rPr lang="pt-BR" smtClean="0"/>
              <a:t>20/12/2015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017C-DAB1-49FA-B248-7187A1C13B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1352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1C3ACC-6E0E-489E-9523-C7B2C46CD0A9}" type="datetimeFigureOut">
              <a:rPr lang="pt-BR" smtClean="0"/>
              <a:t>20/12/2015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1017C-DAB1-49FA-B248-7187A1C13B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8538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680512" y="349624"/>
            <a:ext cx="9144000" cy="1169894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b="1" dirty="0" smtClean="0">
                <a:ln w="19050">
                  <a:solidFill>
                    <a:srgbClr val="615524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Magia do Natal</a:t>
            </a:r>
            <a:endParaRPr lang="pt-BR" b="1" dirty="0">
              <a:ln w="19050">
                <a:solidFill>
                  <a:srgbClr val="615524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801906" y="6373906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7053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7053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502129" y="6343128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7053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rgbClr val="7053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58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5000">
        <p14:flash/>
        <p:sndAc>
          <p:stSnd loop="1">
            <p:snd r:embed="rId2" name="Elvis Presley - LonelyThisChristma.wav"/>
          </p:stSnd>
        </p:sndAc>
      </p:transition>
    </mc:Choice>
    <mc:Fallback xmlns="">
      <p:transition spd="slow" advTm="15000">
        <p:fade/>
        <p:sndAc>
          <p:stSnd loop="1">
            <p:snd r:embed="rId5" name="Elvis Presley - LonelyThisChrist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2000">
              <a:srgbClr val="705312"/>
            </a:gs>
            <a:gs pos="100000">
              <a:schemeClr val="accent5">
                <a:lumMod val="6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1195" y="-1"/>
            <a:ext cx="3616036" cy="68580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5230" y="-1"/>
            <a:ext cx="3616036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64242" y="826106"/>
            <a:ext cx="10663517" cy="5205787"/>
          </a:xfrm>
        </p:spPr>
        <p:txBody>
          <a:bodyPr>
            <a:noAutofit/>
          </a:bodyPr>
          <a:lstStyle/>
          <a:p>
            <a:r>
              <a:rPr lang="pt-BR" sz="2800" b="1" dirty="0">
                <a:ln w="19050">
                  <a:solidFill>
                    <a:srgbClr val="7053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Todos os anos a esperança se renova no </a:t>
            </a:r>
            <a:r>
              <a:rPr lang="pt-BR" sz="2800" b="1" dirty="0" smtClean="0">
                <a:ln w="19050">
                  <a:solidFill>
                    <a:srgbClr val="7053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coração</a:t>
            </a:r>
          </a:p>
          <a:p>
            <a:r>
              <a:rPr lang="pt-BR" sz="2800" b="1" dirty="0" smtClean="0">
                <a:ln w="19050">
                  <a:solidFill>
                    <a:srgbClr val="7053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daqueles </a:t>
            </a:r>
            <a:r>
              <a:rPr lang="pt-BR" sz="2800" b="1" dirty="0">
                <a:ln w="19050">
                  <a:solidFill>
                    <a:srgbClr val="7053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acreditam que ainda possa existir </a:t>
            </a:r>
            <a:endParaRPr lang="pt-BR" sz="2800" b="1" dirty="0" smtClean="0">
              <a:ln w="19050">
                <a:solidFill>
                  <a:srgbClr val="7053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9050">
                  <a:solidFill>
                    <a:srgbClr val="7053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</a:t>
            </a:r>
            <a:r>
              <a:rPr lang="pt-BR" sz="2800" b="1" dirty="0">
                <a:ln w="19050">
                  <a:solidFill>
                    <a:srgbClr val="7053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mundo melhor, no coração </a:t>
            </a:r>
            <a:r>
              <a:rPr lang="pt-BR" sz="2800" b="1" dirty="0" smtClean="0">
                <a:ln w="19050">
                  <a:solidFill>
                    <a:srgbClr val="7053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dos</a:t>
            </a:r>
          </a:p>
          <a:p>
            <a:r>
              <a:rPr lang="pt-BR" sz="2800" b="1" dirty="0" smtClean="0">
                <a:ln w="19050">
                  <a:solidFill>
                    <a:srgbClr val="7053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desesperançosos</a:t>
            </a:r>
            <a:r>
              <a:rPr lang="pt-BR" sz="2800" b="1" dirty="0">
                <a:ln w="19050">
                  <a:solidFill>
                    <a:srgbClr val="7053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...dos inacreditáveis</a:t>
            </a:r>
            <a:r>
              <a:rPr lang="pt-BR" sz="2800" b="1" dirty="0" smtClean="0">
                <a:ln w="19050">
                  <a:solidFill>
                    <a:srgbClr val="7053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</a:t>
            </a:r>
          </a:p>
          <a:p>
            <a:r>
              <a:rPr lang="pt-BR" sz="2800" b="1" dirty="0" smtClean="0">
                <a:ln w="19050">
                  <a:solidFill>
                    <a:srgbClr val="7053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dos </a:t>
            </a:r>
            <a:r>
              <a:rPr lang="pt-BR" sz="2800" b="1" dirty="0">
                <a:ln w="19050">
                  <a:solidFill>
                    <a:srgbClr val="7053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também acreditam, que o espírito do </a:t>
            </a:r>
            <a:r>
              <a:rPr lang="pt-BR" sz="2800" b="1" dirty="0" smtClean="0">
                <a:ln w="19050">
                  <a:solidFill>
                    <a:srgbClr val="7053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Natal</a:t>
            </a:r>
          </a:p>
          <a:p>
            <a:r>
              <a:rPr lang="pt-BR" sz="2800" b="1" dirty="0" smtClean="0">
                <a:ln w="19050">
                  <a:solidFill>
                    <a:srgbClr val="7053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9050">
                  <a:solidFill>
                    <a:srgbClr val="7053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ainda possa transformar pequenos sonhos </a:t>
            </a:r>
            <a:endParaRPr lang="pt-BR" sz="2800" b="1" dirty="0" smtClean="0">
              <a:ln w="19050">
                <a:solidFill>
                  <a:srgbClr val="7053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9050">
                  <a:solidFill>
                    <a:srgbClr val="7053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</a:t>
            </a:r>
            <a:r>
              <a:rPr lang="pt-BR" sz="2800" b="1" dirty="0">
                <a:ln w="19050">
                  <a:solidFill>
                    <a:srgbClr val="7053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grandes realidades e que se faça presente </a:t>
            </a:r>
            <a:r>
              <a:rPr lang="pt-BR" sz="2800" b="1" dirty="0" smtClean="0">
                <a:ln w="19050">
                  <a:solidFill>
                    <a:srgbClr val="7053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sempre</a:t>
            </a:r>
          </a:p>
          <a:p>
            <a:r>
              <a:rPr lang="pt-BR" sz="2800" b="1" dirty="0" smtClean="0">
                <a:ln w="19050">
                  <a:solidFill>
                    <a:srgbClr val="7053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9050">
                  <a:solidFill>
                    <a:srgbClr val="7053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só no coração, mas também na alma do ser </a:t>
            </a:r>
            <a:r>
              <a:rPr lang="pt-BR" sz="2800" b="1" dirty="0" smtClean="0">
                <a:ln w="19050">
                  <a:solidFill>
                    <a:srgbClr val="7053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humano.</a:t>
            </a:r>
          </a:p>
          <a:p>
            <a:endParaRPr lang="pt-BR" sz="2800" b="1" i="1" dirty="0" smtClean="0">
              <a:ln w="19050">
                <a:solidFill>
                  <a:srgbClr val="7053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4000" b="1" i="1" dirty="0" smtClean="0">
                <a:ln w="19050">
                  <a:solidFill>
                    <a:srgbClr val="615524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FELIZ NATAL!</a:t>
            </a:r>
            <a:endParaRPr lang="pt-BR" sz="4000" b="1" i="1" dirty="0">
              <a:ln w="19050">
                <a:solidFill>
                  <a:srgbClr val="615524"/>
                </a:solidFill>
              </a:ln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ln w="1905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4262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24000">
        <p15:prstTrans prst="drape" invX="1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4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20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2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60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600"/>
                            </p:stCondLst>
                            <p:childTnLst>
                              <p:par>
                                <p:cTn id="4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4400"/>
                            </p:stCondLst>
                            <p:childTnLst>
                              <p:par>
                                <p:cTn id="5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4800"/>
                            </p:stCondLst>
                            <p:childTnLst>
                              <p:par>
                                <p:cTn id="6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0"/>
                            </p:stCondLst>
                            <p:childTnLst>
                              <p:par>
                                <p:cTn id="6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 tmFilter="0,0; .5, 1; 1, 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9000"/>
                            </p:stCondLst>
                            <p:childTnLst>
                              <p:par>
                                <p:cTn id="7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000"/>
                                  </p:iterate>
                                  <p:childTnLst>
                                    <p:animRot by="120000">
                                      <p:cBhvr>
                                        <p:cTn id="7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2" descr="Papel de parede de Nata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6"/>
          <a:stretch/>
        </p:blipFill>
        <p:spPr bwMode="auto">
          <a:xfrm>
            <a:off x="3175" y="4763"/>
            <a:ext cx="12188825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320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757081" y="-231056"/>
            <a:ext cx="24270191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900" b="0" i="0" u="none" strike="noStrike" cap="none" normalizeH="0" baseline="0" smtClean="0">
                <a:ln>
                  <a:noFill/>
                </a:ln>
                <a:solidFill>
                  <a:srgbClr val="3A5998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pt-BR" sz="900" b="0" i="0" u="none" strike="noStrike" cap="none" normalizeH="0" baseline="0" smtClean="0">
                <a:ln>
                  <a:noFill/>
                </a:ln>
                <a:solidFill>
                  <a:srgbClr val="3A5998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-1" y="-253915"/>
            <a:ext cx="28356923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900" b="0" i="0" u="none" strike="noStrike" cap="none" normalizeH="0" baseline="0" smtClean="0">
                <a:ln>
                  <a:noFill/>
                </a:ln>
                <a:solidFill>
                  <a:srgbClr val="3A5998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pt-BR" sz="900" b="0" i="0" u="none" strike="noStrike" cap="none" normalizeH="0" baseline="0" smtClean="0">
                <a:ln>
                  <a:noFill/>
                </a:ln>
                <a:solidFill>
                  <a:srgbClr val="3A5998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84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4" descr="Papel de parede de Nat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4763"/>
            <a:ext cx="12188825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5942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193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6" descr="Papel de parede de Nat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3175"/>
            <a:ext cx="1218882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3947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8" descr="http://www.softdownload.com.br/wp-content/uploads/natal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74"/>
          <a:stretch/>
        </p:blipFill>
        <p:spPr bwMode="auto">
          <a:xfrm>
            <a:off x="4762" y="3176"/>
            <a:ext cx="12187237" cy="685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7235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61"/>
          <a:stretch/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675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9" descr="http://www.vladstudio.com/pt/wallpaper/?56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81"/>
          <a:stretch/>
        </p:blipFill>
        <p:spPr bwMode="auto">
          <a:xfrm>
            <a:off x="4762" y="3176"/>
            <a:ext cx="12187237" cy="685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9128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8" descr="Papel de parede de Nat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4762"/>
            <a:ext cx="12188825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9395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327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8754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7135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53"/>
          <a:stretch/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450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61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324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33"/>
          <a:stretch/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734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4" descr="http://www.softdownload.com.br/wp-content/uploads/natal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16"/>
          <a:stretch/>
        </p:blipFill>
        <p:spPr bwMode="auto">
          <a:xfrm>
            <a:off x="4762" y="3176"/>
            <a:ext cx="12187237" cy="685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9080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6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733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2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100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57"/>
          <a:stretch/>
        </p:blipFill>
        <p:spPr>
          <a:xfrm>
            <a:off x="-1" y="1672"/>
            <a:ext cx="12194979" cy="685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986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61"/>
          <a:stretch/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803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23" descr="http://www.softdownload.com.br/wp-content/uploads/volcan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46"/>
          <a:stretch/>
        </p:blipFill>
        <p:spPr bwMode="auto">
          <a:xfrm>
            <a:off x="4762" y="3175"/>
            <a:ext cx="12187238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2259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669" y="437030"/>
            <a:ext cx="4314825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707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drape" invX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19" descr="http://www.softdownload.com.br/wp-content/uploads/snow_m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85365" y="885732"/>
            <a:ext cx="9144000" cy="2919786"/>
          </a:xfrm>
        </p:spPr>
        <p:txBody>
          <a:bodyPr>
            <a:normAutofit/>
          </a:bodyPr>
          <a:lstStyle/>
          <a:p>
            <a:r>
              <a:rPr lang="pt-BR" b="1" dirty="0" smtClean="0">
                <a:ln>
                  <a:solidFill>
                    <a:srgbClr val="163100"/>
                  </a:solidFill>
                </a:ln>
                <a:latin typeface="Georgia" panose="02040502050405020303" pitchFamily="18" charset="0"/>
              </a:rPr>
              <a:t>Texto/Imagens: Internet</a:t>
            </a:r>
          </a:p>
          <a:p>
            <a:r>
              <a:rPr lang="pt-BR" b="1" dirty="0" smtClean="0">
                <a:ln>
                  <a:solidFill>
                    <a:srgbClr val="163100"/>
                  </a:solidFill>
                </a:ln>
                <a:latin typeface="Georgia" panose="02040502050405020303" pitchFamily="18" charset="0"/>
              </a:rPr>
              <a:t>Música: </a:t>
            </a:r>
            <a:r>
              <a:rPr lang="pt-BR" b="1" smtClean="0">
                <a:ln>
                  <a:solidFill>
                    <a:srgbClr val="163100"/>
                  </a:solidFill>
                </a:ln>
                <a:latin typeface="Georgia" panose="02040502050405020303" pitchFamily="18" charset="0"/>
              </a:rPr>
              <a:t>Elvis Presley</a:t>
            </a:r>
            <a:endParaRPr lang="pt-BR" b="1" dirty="0" smtClean="0">
              <a:ln>
                <a:solidFill>
                  <a:srgbClr val="163100"/>
                </a:solidFill>
              </a:ln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rgbClr val="163100"/>
                  </a:solidFill>
                </a:ln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>
                <a:solidFill>
                  <a:schemeClr val="tx1"/>
                </a:solidFill>
              </a:ln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 smtClean="0">
              <a:ln>
                <a:solidFill>
                  <a:schemeClr val="tx1"/>
                </a:solidFill>
              </a:ln>
              <a:latin typeface="Georgia" panose="02040502050405020303" pitchFamily="18" charset="0"/>
            </a:endParaRPr>
          </a:p>
          <a:p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142" y="3805518"/>
            <a:ext cx="2276475" cy="975057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5318358" y="3923714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7905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6000">
        <p15:prstTrans prst="drape" invX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128</TotalTime>
  <Words>98</Words>
  <Application>Microsoft Office PowerPoint</Application>
  <PresentationFormat>Widescreen</PresentationFormat>
  <Paragraphs>25</Paragraphs>
  <Slides>25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2" baseType="lpstr">
      <vt:lpstr>Algerian</vt:lpstr>
      <vt:lpstr>Arial</vt:lpstr>
      <vt:lpstr>Calibri</vt:lpstr>
      <vt:lpstr>Calibri Light</vt:lpstr>
      <vt:lpstr>Georgia</vt:lpstr>
      <vt:lpstr>Times New Roman</vt:lpstr>
      <vt:lpstr>Office Theme</vt:lpstr>
      <vt:lpstr>A Magia do Natal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SLIDES: 14/12/2015</cp:keywords>
  <cp:lastModifiedBy>Nubia</cp:lastModifiedBy>
  <cp:revision>102</cp:revision>
  <dcterms:created xsi:type="dcterms:W3CDTF">2015-12-14T23:35:22Z</dcterms:created>
  <dcterms:modified xsi:type="dcterms:W3CDTF">2015-12-21T00:33:02Z</dcterms:modified>
</cp:coreProperties>
</file>