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E2cB04pTrcQpfp2puq0Mw==" hashData="UVPQqM8iu/EntjStKlnBsTfciAYpePzLoKlsodRRTPE5Jw+bq8YufJbpV4d4YvmhZnjRfcWax0CwfaWUAbCEl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D060C"/>
    <a:srgbClr val="EB9216"/>
    <a:srgbClr val="A5846D"/>
    <a:srgbClr val="AC9A79"/>
    <a:srgbClr val="CC5634"/>
    <a:srgbClr val="B24746"/>
    <a:srgbClr val="A878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54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2537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1290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7824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5430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6893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1359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8420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6431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4762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1638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C0C66-6DA5-4B19-AF26-018D8DA73BB6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9573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2C0C66-6DA5-4B19-AF26-018D8DA73BB6}" type="datetimeFigureOut">
              <a:rPr lang="pt-BR" smtClean="0"/>
              <a:t>08/04/2016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2D1A47-2551-4C59-98EF-927B5032D4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57477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5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366683" y="605118"/>
            <a:ext cx="9435352" cy="1546413"/>
          </a:xfrm>
        </p:spPr>
        <p:txBody>
          <a:bodyPr>
            <a:noAutofit/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sz="4800" b="1" dirty="0">
                <a:ln w="19050">
                  <a:solidFill>
                    <a:srgbClr val="FFC000"/>
                  </a:solidFill>
                </a:ln>
                <a:solidFill>
                  <a:srgbClr val="CC563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  <a:t>Quando o Obsoleto Vira Arte...</a:t>
            </a:r>
            <a:br>
              <a:rPr lang="pt-BR" sz="4800" b="1" dirty="0">
                <a:ln w="19050">
                  <a:solidFill>
                    <a:srgbClr val="FFC000"/>
                  </a:solidFill>
                </a:ln>
                <a:solidFill>
                  <a:srgbClr val="CC563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Arial Rounded MT Bold" panose="020F0704030504030204" pitchFamily="34" charset="0"/>
              </a:rPr>
            </a:br>
            <a:endParaRPr lang="pt-BR" sz="4800" b="1" dirty="0">
              <a:ln w="19050">
                <a:solidFill>
                  <a:srgbClr val="FFC000"/>
                </a:solidFill>
              </a:ln>
              <a:solidFill>
                <a:srgbClr val="CC563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Arial Rounded MT Bold" panose="020F070403050403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290918" y="6360459"/>
            <a:ext cx="25186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EB9216"/>
                  </a:solidFill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Slides- Artes</a:t>
            </a:r>
            <a:endParaRPr lang="pt-BR" sz="1600" b="1" dirty="0">
              <a:ln>
                <a:solidFill>
                  <a:srgbClr val="EB9216"/>
                </a:solidFill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9211235" y="6360459"/>
            <a:ext cx="21196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EB9216"/>
                  </a:solidFill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Avanço Automático</a:t>
            </a:r>
            <a:endParaRPr lang="pt-BR" sz="1600" b="1" dirty="0">
              <a:ln>
                <a:solidFill>
                  <a:srgbClr val="EB9216"/>
                </a:solidFill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05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8000">
        <p:randomBar dir="vert"/>
        <p:sndAc>
          <p:stSnd loop="1">
            <p:snd r:embed="rId2" name="Jean Michel Jarre - Oxygene Part 4.wav"/>
          </p:stSnd>
        </p:sndAc>
      </p:transition>
    </mc:Choice>
    <mc:Fallback xmlns="">
      <p:transition spd="slow" advTm="18000">
        <p:randomBar dir="vert"/>
        <p:sndAc>
          <p:stSnd loop="1">
            <p:snd r:embed="rId4" name="Jean Michel Jarre - Oxygene Part 4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23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59977" y="724366"/>
            <a:ext cx="11672047" cy="5286469"/>
          </a:xfrm>
        </p:spPr>
        <p:txBody>
          <a:bodyPr>
            <a:noAutofit/>
          </a:bodyPr>
          <a:lstStyle/>
          <a:p>
            <a:r>
              <a:rPr lang="pt-BR" sz="2800" b="1" dirty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Na tentativa desesperada de ter sempre o </a:t>
            </a:r>
            <a:r>
              <a:rPr lang="pt-BR" sz="2800" b="1" dirty="0" smtClean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último</a:t>
            </a:r>
          </a:p>
          <a:p>
            <a:r>
              <a:rPr lang="pt-BR" sz="2800" b="1" dirty="0" smtClean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modelo </a:t>
            </a:r>
            <a:r>
              <a:rPr lang="pt-BR" sz="2800" b="1" dirty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equipamentos eletrônicos, </a:t>
            </a:r>
            <a:endParaRPr lang="pt-BR" sz="2800" b="1" dirty="0" smtClean="0">
              <a:ln w="19050">
                <a:noFill/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r>
              <a:rPr lang="pt-BR" sz="2800" b="1" dirty="0" smtClean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muita gente esquece </a:t>
            </a:r>
            <a:r>
              <a:rPr lang="pt-BR" sz="2800" b="1" dirty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 desperdício causado por </a:t>
            </a:r>
            <a:r>
              <a:rPr lang="pt-BR" sz="2800" b="1" dirty="0" smtClean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artefatos</a:t>
            </a:r>
          </a:p>
          <a:p>
            <a:r>
              <a:rPr lang="pt-BR" sz="2800" b="1" dirty="0" smtClean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precocemente </a:t>
            </a:r>
            <a:r>
              <a:rPr lang="pt-BR" sz="2800" b="1" dirty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obsoletos. Com a intenção de </a:t>
            </a:r>
            <a:r>
              <a:rPr lang="pt-BR" sz="2800" b="1" dirty="0" smtClean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chamar a atenção</a:t>
            </a:r>
          </a:p>
          <a:p>
            <a:r>
              <a:rPr lang="pt-BR" sz="2800" b="1" dirty="0" smtClean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pt-BR" sz="2800" b="1" dirty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este desperdício, </a:t>
            </a:r>
            <a:r>
              <a:rPr lang="pt-BR" sz="2800" b="1" dirty="0" smtClean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</a:t>
            </a:r>
            <a:r>
              <a:rPr lang="pt-BR" sz="2800" b="1" dirty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artista </a:t>
            </a:r>
            <a:r>
              <a:rPr lang="pt-BR" sz="2800" b="1" dirty="0" smtClean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Julie Alice Chappell</a:t>
            </a:r>
            <a:r>
              <a:rPr lang="pt-BR" sz="2800" b="1" dirty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 </a:t>
            </a:r>
            <a:endParaRPr lang="pt-BR" sz="2800" b="1" dirty="0" smtClean="0">
              <a:ln w="19050">
                <a:noFill/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r>
              <a:rPr lang="pt-BR" sz="2800" b="1" dirty="0" smtClean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recolhe </a:t>
            </a:r>
            <a:r>
              <a:rPr lang="pt-BR" sz="2800" b="1" dirty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estes dispositivos, desmancha-os  </a:t>
            </a:r>
            <a:endParaRPr lang="pt-BR" sz="2800" b="1" dirty="0" smtClean="0">
              <a:ln w="19050">
                <a:noFill/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r>
              <a:rPr lang="pt-BR" sz="2800" b="1" dirty="0" smtClean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 </a:t>
            </a:r>
            <a:r>
              <a:rPr lang="pt-BR" sz="2800" b="1" dirty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utiliza pequenas  </a:t>
            </a:r>
            <a:r>
              <a:rPr lang="pt-BR" sz="2800" b="1" dirty="0" smtClean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pecinhas </a:t>
            </a:r>
            <a:r>
              <a:rPr lang="pt-BR" sz="2800" b="1" dirty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 </a:t>
            </a:r>
            <a:r>
              <a:rPr lang="pt-BR" sz="2800" b="1" dirty="0" smtClean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componentes, </a:t>
            </a:r>
          </a:p>
          <a:p>
            <a:r>
              <a:rPr lang="pt-BR" sz="2800" b="1" dirty="0" smtClean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transformando </a:t>
            </a:r>
            <a:r>
              <a:rPr lang="pt-BR" sz="2800" b="1" dirty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 material em </a:t>
            </a:r>
            <a:r>
              <a:rPr lang="pt-BR" sz="2800" b="1" dirty="0" smtClean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formas orgânicas  como </a:t>
            </a:r>
          </a:p>
          <a:p>
            <a:r>
              <a:rPr lang="pt-BR" sz="2800" b="1" dirty="0" smtClean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lindos </a:t>
            </a:r>
            <a:r>
              <a:rPr lang="pt-BR" sz="2800" b="1" dirty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insetos alados. </a:t>
            </a:r>
            <a:endParaRPr lang="pt-BR" sz="2800" b="1" dirty="0" smtClean="0">
              <a:ln w="19050">
                <a:noFill/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r>
              <a:rPr lang="pt-BR" sz="2800" b="1" dirty="0" smtClean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Veja </a:t>
            </a:r>
            <a:r>
              <a:rPr lang="pt-BR" sz="2800" b="1" dirty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</a:t>
            </a:r>
            <a:r>
              <a:rPr lang="pt-BR" sz="2800" b="1" dirty="0" smtClean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seguir </a:t>
            </a:r>
            <a:r>
              <a:rPr lang="pt-BR" sz="2800" b="1" dirty="0">
                <a:ln w="19050">
                  <a:noFill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algumas de suas obras!</a:t>
            </a:r>
          </a:p>
        </p:txBody>
      </p:sp>
    </p:spTree>
    <p:extLst>
      <p:ext uri="{BB962C8B-B14F-4D97-AF65-F5344CB8AC3E}">
        <p14:creationId xmlns:p14="http://schemas.microsoft.com/office/powerpoint/2010/main" val="1580733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33000">
        <p15:prstTrans prst="pageCurlDouble"/>
      </p:transition>
    </mc:Choice>
    <mc:Fallback xmlns="">
      <p:transition spd="slow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120"/>
                            </p:stCondLst>
                            <p:childTnLst>
                              <p:par>
                                <p:cTn id="10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600"/>
                            </p:stCondLst>
                            <p:childTnLst>
                              <p:par>
                                <p:cTn id="15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40"/>
                            </p:stCondLst>
                            <p:childTnLst>
                              <p:par>
                                <p:cTn id="20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360"/>
                            </p:stCondLst>
                            <p:childTnLst>
                              <p:par>
                                <p:cTn id="25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6960"/>
                            </p:stCondLst>
                            <p:childTnLst>
                              <p:par>
                                <p:cTn id="30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1840"/>
                            </p:stCondLst>
                            <p:childTnLst>
                              <p:par>
                                <p:cTn id="35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720"/>
                            </p:stCondLst>
                            <p:childTnLst>
                              <p:par>
                                <p:cTn id="40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080"/>
                            </p:stCondLst>
                            <p:childTnLst>
                              <p:par>
                                <p:cTn id="45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600"/>
                            </p:stCondLst>
                            <p:childTnLst>
                              <p:par>
                                <p:cTn id="50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1" descr="ornament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12187237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5564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2" descr="ornament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90853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3" descr="ornament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28376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4" descr="ornament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0568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5" descr="ornament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5411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6" descr="ornament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4721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7" descr="ornament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9014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8" descr="ornament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875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9" descr="ornament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4847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0" descr="ornament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5858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1" descr="ornament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7936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2" descr="ornament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8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0475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3" descr="ornament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616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4" descr="ornament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3019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5" descr="ornament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8326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6" descr="ornamento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6987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8284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546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040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92624" y="1116106"/>
            <a:ext cx="917089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pt-BR" sz="3200" b="1" i="1" dirty="0" smtClean="0"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Na </a:t>
            </a:r>
            <a:r>
              <a:rPr lang="pt-BR" sz="3200" b="1" i="1" dirty="0"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natureza nada se cria, nada se </a:t>
            </a:r>
            <a:r>
              <a:rPr lang="pt-BR" sz="3200" b="1" i="1" dirty="0" smtClean="0"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perde,</a:t>
            </a:r>
          </a:p>
          <a:p>
            <a:pPr algn="ctr"/>
            <a:r>
              <a:rPr lang="pt-BR" sz="3200" b="1" i="1" dirty="0" smtClean="0"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tudo </a:t>
            </a:r>
            <a:r>
              <a:rPr lang="pt-BR" sz="3200" b="1" i="1" dirty="0"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</a:t>
            </a:r>
            <a:r>
              <a:rPr lang="pt-BR" sz="3200" b="1" i="1" dirty="0" smtClean="0"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transforma.” ( Antoine Lavoiser)</a:t>
            </a:r>
          </a:p>
          <a:p>
            <a:pPr algn="ctr"/>
            <a:endParaRPr lang="pt-BR" sz="3200" b="1" dirty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/>
            <a:r>
              <a:rPr lang="pt-BR" sz="2800" b="1" dirty="0" smtClean="0"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Basta que se tenha criatividade, paciência</a:t>
            </a:r>
          </a:p>
          <a:p>
            <a:pPr algn="ctr"/>
            <a:r>
              <a:rPr lang="pt-BR" sz="2800" b="1" dirty="0" smtClean="0"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e força de vontade, para transformar em belas</a:t>
            </a:r>
          </a:p>
          <a:p>
            <a:pPr algn="ctr"/>
            <a:r>
              <a:rPr lang="pt-BR" sz="2800" b="1" dirty="0" smtClean="0"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Obras de Arte o que se considera lixo. Só assim</a:t>
            </a:r>
          </a:p>
          <a:p>
            <a:pPr algn="ctr"/>
            <a:r>
              <a:rPr lang="pt-BR" sz="2800" b="1" dirty="0" smtClean="0"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conseguiremos evitar que nosso Planeta fique cada</a:t>
            </a:r>
          </a:p>
          <a:p>
            <a:pPr algn="ctr"/>
            <a:r>
              <a:rPr lang="pt-BR" sz="2800" b="1" dirty="0" smtClean="0"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vez mais poluído.</a:t>
            </a:r>
          </a:p>
          <a:p>
            <a:pPr algn="ctr"/>
            <a:r>
              <a:rPr lang="pt-BR" sz="2800" b="1" dirty="0" smtClean="0"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Mãe Natureza agradece.</a:t>
            </a:r>
            <a:endParaRPr lang="pt-BR" sz="2800" b="1" dirty="0"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0939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pageCurlDoubl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640"/>
                            </p:stCondLst>
                            <p:childTnLst>
                              <p:par>
                                <p:cTn id="10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360"/>
                            </p:stCondLst>
                            <p:childTnLst>
                              <p:par>
                                <p:cTn id="15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240"/>
                            </p:stCondLst>
                            <p:childTnLst>
                              <p:par>
                                <p:cTn id="20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1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200"/>
                            </p:stCondLst>
                            <p:childTnLst>
                              <p:par>
                                <p:cTn id="25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160"/>
                            </p:stCondLst>
                            <p:childTnLst>
                              <p:par>
                                <p:cTn id="30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1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9520"/>
                            </p:stCondLst>
                            <p:childTnLst>
                              <p:par>
                                <p:cTn id="35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640"/>
                            </p:stCondLst>
                            <p:childTnLst>
                              <p:par>
                                <p:cTn id="40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1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54106" y="1235353"/>
            <a:ext cx="7727576" cy="2825658"/>
          </a:xfrm>
        </p:spPr>
        <p:txBody>
          <a:bodyPr>
            <a:normAutofit/>
          </a:bodyPr>
          <a:lstStyle/>
          <a:p>
            <a:pPr algn="l"/>
            <a:r>
              <a:rPr lang="pt-BR" b="1" dirty="0" smtClean="0">
                <a:ln>
                  <a:solidFill>
                    <a:srgbClr val="3D060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Texto / Imagens: Internet</a:t>
            </a:r>
          </a:p>
          <a:p>
            <a:pPr algn="l"/>
            <a:r>
              <a:rPr lang="pt-BR" b="1" dirty="0" smtClean="0">
                <a:ln>
                  <a:solidFill>
                    <a:srgbClr val="3D060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Música: Jean Michel Jarre</a:t>
            </a:r>
          </a:p>
          <a:p>
            <a:pPr algn="l"/>
            <a:r>
              <a:rPr lang="pt-BR" b="1" dirty="0" smtClean="0">
                <a:ln>
                  <a:solidFill>
                    <a:srgbClr val="3D060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Formatação: Bia Vasconcellos</a:t>
            </a: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hlinkClick r:id="rId4"/>
              </a:rPr>
              <a:t>www.Sergrasan.com/biajovaslides</a:t>
            </a:r>
            <a:endParaRPr lang="pt-BR" b="1" dirty="0" smtClean="0">
              <a:ln>
                <a:solidFill>
                  <a:schemeClr val="tx1"/>
                </a:solidFill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hlinkClick r:id="rId5"/>
              </a:rPr>
              <a:t>www.youtube.com/user/bvbiavasconcellos/videos</a:t>
            </a:r>
            <a:endParaRPr lang="pt-BR" b="1" dirty="0" smtClean="0">
              <a:ln>
                <a:solidFill>
                  <a:schemeClr val="tx1"/>
                </a:solidFill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l"/>
            <a:endParaRPr lang="pt-BR" dirty="0" smtClean="0"/>
          </a:p>
          <a:p>
            <a:pPr algn="l"/>
            <a:endParaRPr lang="pt-BR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8519" y="1235353"/>
            <a:ext cx="2066364" cy="956518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9011680" y="1344280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6136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25000">
        <p15:prstTrans prst="pageCurlDouble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178</TotalTime>
  <Words>135</Words>
  <Application>Microsoft Office PowerPoint</Application>
  <PresentationFormat>Widescreen</PresentationFormat>
  <Paragraphs>31</Paragraphs>
  <Slides>23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Algerian</vt:lpstr>
      <vt:lpstr>Arial</vt:lpstr>
      <vt:lpstr>Arial Rounded MT Bold</vt:lpstr>
      <vt:lpstr>Calibri</vt:lpstr>
      <vt:lpstr>Calibri Light</vt:lpstr>
      <vt:lpstr>Verdana</vt:lpstr>
      <vt:lpstr>Office Theme</vt:lpstr>
      <vt:lpstr>Quando o Obsoleto Vira Arte...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Quando o Obsoleto vira Arte</dc:title>
  <dc:creator>Nubia</dc:creator>
  <cp:keywords>BIAJOVA SLIDES- ARTES:07/04/2016</cp:keywords>
  <cp:lastModifiedBy>Nubia</cp:lastModifiedBy>
  <cp:revision>143</cp:revision>
  <dcterms:created xsi:type="dcterms:W3CDTF">2016-01-30T14:57:15Z</dcterms:created>
  <dcterms:modified xsi:type="dcterms:W3CDTF">2016-04-08T20:23:00Z</dcterms:modified>
</cp:coreProperties>
</file>