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rXqpkD0eKCoB6s/CBuDrA==" hashData="9o2e0ET+ZWhiVT7c2YStwxeH1TkJ0VeAeaIc+NIW67viklzI9nb9R/KdzB9Y2BP6zIRUqVqTceTx/QhFW2us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2721"/>
    <a:srgbClr val="6E5336"/>
    <a:srgbClr val="272528"/>
    <a:srgbClr val="436B38"/>
    <a:srgbClr val="88393A"/>
    <a:srgbClr val="1C2B26"/>
    <a:srgbClr val="7C695D"/>
    <a:srgbClr val="372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49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270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5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255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126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6531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659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933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3666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191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727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3ED61-291E-4D48-AA8E-DD1870EEDCB7}" type="datetimeFigureOut">
              <a:rPr lang="pt-BR" smtClean="0"/>
              <a:t>04/08/2015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49B4E-7CB9-4B8D-8005-DB043496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77882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Sing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biajovaslides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504763" y="336176"/>
            <a:ext cx="7261413" cy="1950104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glow rad="63500">
                    <a:schemeClr val="accent5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</a:t>
            </a:r>
            <a:r>
              <a:rPr lang="pt-B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glow rad="63500">
                    <a:schemeClr val="accent5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Fantásticas Fotos </a:t>
            </a:r>
            <a:br>
              <a:rPr lang="pt-B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glow rad="63500">
                    <a:schemeClr val="accent5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glow rad="63500">
                    <a:schemeClr val="accent5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</a:t>
            </a:r>
            <a:r>
              <a:rPr lang="pt-BR" sz="4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glow rad="63500">
                    <a:schemeClr val="accent5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Katerina Plotnikova</a:t>
            </a:r>
            <a:br>
              <a:rPr lang="pt-BR" sz="4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glow rad="63500">
                    <a:schemeClr val="accent5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4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glow rad="63500">
                  <a:schemeClr val="accent5">
                    <a:lumMod val="20000"/>
                    <a:lumOff val="8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28800" y="6306671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359153" y="6306671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7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6">
        <p:randomBar/>
        <p:sndAc>
          <p:stSnd loop="1">
            <p:snd r:embed="rId2" name="Amethystium - Hymnody.wav"/>
          </p:stSnd>
        </p:sndAc>
      </p:transition>
    </mc:Choice>
    <mc:Fallback xmlns="">
      <p:transition spd="slow" advTm="12006">
        <p:randomBar/>
        <p:sndAc>
          <p:stSnd loop="1">
            <p:snd r:embed="rId5" name="Amethystium - Hymn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17604" y="2660480"/>
            <a:ext cx="9144000" cy="3913094"/>
          </a:xfrm>
        </p:spPr>
        <p:txBody>
          <a:bodyPr>
            <a:noAutofit/>
          </a:bodyPr>
          <a:lstStyle/>
          <a:p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fotos que você vai ver não foram criadas </a:t>
            </a:r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</a:t>
            </a: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computador 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manipuladas eletronicamente. </a:t>
            </a:r>
            <a:endParaRPr lang="pt-BR" b="1" dirty="0" smtClean="0">
              <a:ln w="19050">
                <a:solidFill>
                  <a:srgbClr val="6E533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animais são reais, treinados para fazerem </a:t>
            </a:r>
            <a:endParaRPr lang="pt-BR" b="1" dirty="0" smtClean="0">
              <a:ln w="19050">
                <a:solidFill>
                  <a:srgbClr val="6E533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poses. Este é o original trabalho da fotógrafa </a:t>
            </a:r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russa</a:t>
            </a: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Katerina 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Plotnikova. Suas imagens criam uma </a:t>
            </a:r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atmosfera</a:t>
            </a: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irreal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como nos contos de fadas. Parecem envolvidas </a:t>
            </a:r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</a:t>
            </a: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mistérios 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lugares fantásticos e distantes, </a:t>
            </a:r>
            <a:endParaRPr lang="pt-BR" b="1" dirty="0" smtClean="0">
              <a:ln w="19050">
                <a:solidFill>
                  <a:srgbClr val="6E533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b="1" dirty="0">
                <a:ln w="19050">
                  <a:solidFill>
                    <a:srgbClr val="6E533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existem apenas nos sonhos.</a:t>
            </a:r>
          </a:p>
          <a:p>
            <a:endParaRPr lang="pt-BR" b="1" dirty="0">
              <a:ln w="19050">
                <a:solidFill>
                  <a:srgbClr val="6E533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693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24279">
        <p15:prstTrans prst="pageCurlSingle"/>
      </p:transition>
    </mc:Choice>
    <mc:Fallback xmlns="">
      <p:transition spd="slow" advTm="242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4352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3310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611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1826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849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367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663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0384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0795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0857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7627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4914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3962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3">
        <p15:prstTrans prst="pageCurlSingle"/>
      </p:transition>
    </mc:Choice>
    <mc:Fallback xmlns="">
      <p:transition spd="slow" advTm="40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 flipH="1">
            <a:off x="515471" y="926072"/>
            <a:ext cx="9144000" cy="2623951"/>
          </a:xfrm>
        </p:spPr>
        <p:txBody>
          <a:bodyPr>
            <a:normAutofit lnSpcReduction="10000"/>
          </a:bodyPr>
          <a:lstStyle/>
          <a:p>
            <a:pPr algn="l"/>
            <a:r>
              <a:rPr lang="pt-BR" b="1" dirty="0" smtClean="0">
                <a:ln>
                  <a:solidFill>
                    <a:srgbClr val="3127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Autoria: Katerina Plotnikova</a:t>
            </a:r>
          </a:p>
          <a:p>
            <a:pPr algn="l"/>
            <a:r>
              <a:rPr lang="pt-BR" b="1" dirty="0" smtClean="0">
                <a:ln>
                  <a:solidFill>
                    <a:srgbClr val="3127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rgbClr val="3127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Amethystium</a:t>
            </a:r>
          </a:p>
          <a:p>
            <a:pPr algn="l"/>
            <a:r>
              <a:rPr lang="pt-BR" b="1" dirty="0" smtClean="0">
                <a:ln>
                  <a:solidFill>
                    <a:srgbClr val="3127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003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14000">
        <p15:prstTrans prst="pageCurlSing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28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2000">
        <p:randomBar dir="vert"/>
      </p:transition>
    </mc:Choice>
    <mc:Fallback xmlns=""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90</Words>
  <Application>Microsoft Office PowerPoint</Application>
  <PresentationFormat>Widescreen</PresentationFormat>
  <Paragraphs>17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Aharoni</vt:lpstr>
      <vt:lpstr>Algerian</vt:lpstr>
      <vt:lpstr>Arial</vt:lpstr>
      <vt:lpstr>Calibri</vt:lpstr>
      <vt:lpstr>Calibri Light</vt:lpstr>
      <vt:lpstr>Georgia</vt:lpstr>
      <vt:lpstr>Office Theme</vt:lpstr>
      <vt:lpstr>As Fantásticas Fotos  de Katerina Plotnikova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03/07/2015</cp:keywords>
  <cp:lastModifiedBy>Nubia</cp:lastModifiedBy>
  <cp:revision>120</cp:revision>
  <dcterms:created xsi:type="dcterms:W3CDTF">2015-08-04T01:56:36Z</dcterms:created>
  <dcterms:modified xsi:type="dcterms:W3CDTF">2015-08-04T22:14:02Z</dcterms:modified>
</cp:coreProperties>
</file>