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t9q6MgXFlFmN+DymDwsIQ==" hashData="Rlnp9bzymoFSY4FHLR5FGJdylpAIoN8gNFoTCCNn606EvclrhUg2DnDQVDEIBl4vNEgc+p5ocaOinH9/aLuQi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33630"/>
    <a:srgbClr val="3D0D0B"/>
    <a:srgbClr val="FEEC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53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6AEF8-8547-471F-972C-B6EB51D64F62}" type="datetimeFigureOut">
              <a:rPr lang="pt-BR" smtClean="0"/>
              <a:t>10/11/2015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D3407-E556-4564-A741-DF5919046D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16004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6AEF8-8547-471F-972C-B6EB51D64F62}" type="datetimeFigureOut">
              <a:rPr lang="pt-BR" smtClean="0"/>
              <a:t>10/11/2015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D3407-E556-4564-A741-DF5919046D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21040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6AEF8-8547-471F-972C-B6EB51D64F62}" type="datetimeFigureOut">
              <a:rPr lang="pt-BR" smtClean="0"/>
              <a:t>10/11/2015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D3407-E556-4564-A741-DF5919046D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01993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6AEF8-8547-471F-972C-B6EB51D64F62}" type="datetimeFigureOut">
              <a:rPr lang="pt-BR" smtClean="0"/>
              <a:t>10/11/2015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D3407-E556-4564-A741-DF5919046D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2968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6AEF8-8547-471F-972C-B6EB51D64F62}" type="datetimeFigureOut">
              <a:rPr lang="pt-BR" smtClean="0"/>
              <a:t>10/11/2015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D3407-E556-4564-A741-DF5919046D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12711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6AEF8-8547-471F-972C-B6EB51D64F62}" type="datetimeFigureOut">
              <a:rPr lang="pt-BR" smtClean="0"/>
              <a:t>10/11/2015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D3407-E556-4564-A741-DF5919046D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23062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6AEF8-8547-471F-972C-B6EB51D64F62}" type="datetimeFigureOut">
              <a:rPr lang="pt-BR" smtClean="0"/>
              <a:t>10/11/2015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D3407-E556-4564-A741-DF5919046D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58212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6AEF8-8547-471F-972C-B6EB51D64F62}" type="datetimeFigureOut">
              <a:rPr lang="pt-BR" smtClean="0"/>
              <a:t>10/11/2015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D3407-E556-4564-A741-DF5919046D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3327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6AEF8-8547-471F-972C-B6EB51D64F62}" type="datetimeFigureOut">
              <a:rPr lang="pt-BR" smtClean="0"/>
              <a:t>10/11/2015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D3407-E556-4564-A741-DF5919046D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48592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6AEF8-8547-471F-972C-B6EB51D64F62}" type="datetimeFigureOut">
              <a:rPr lang="pt-BR" smtClean="0"/>
              <a:t>10/11/2015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D3407-E556-4564-A741-DF5919046D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84666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6AEF8-8547-471F-972C-B6EB51D64F62}" type="datetimeFigureOut">
              <a:rPr lang="pt-BR" smtClean="0"/>
              <a:t>10/11/2015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D3407-E556-4564-A741-DF5919046D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57205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4000">
              <a:schemeClr val="accent1">
                <a:lumMod val="75000"/>
              </a:schemeClr>
            </a:gs>
            <a:gs pos="8435">
              <a:schemeClr val="accent5"/>
            </a:gs>
            <a:gs pos="0">
              <a:schemeClr val="accent5">
                <a:lumMod val="40000"/>
                <a:lumOff val="60000"/>
              </a:schemeClr>
            </a:gs>
            <a:gs pos="85714">
              <a:srgbClr val="463F45"/>
            </a:gs>
            <a:gs pos="22080">
              <a:schemeClr val="accent4">
                <a:lumMod val="50000"/>
              </a:schemeClr>
            </a:gs>
            <a:gs pos="68000">
              <a:schemeClr val="accent6">
                <a:lumMod val="50000"/>
              </a:schemeClr>
            </a:gs>
            <a:gs pos="50000">
              <a:srgbClr val="92D050"/>
            </a:gs>
            <a:gs pos="100000">
              <a:schemeClr val="accent5">
                <a:lumMod val="60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56AEF8-8547-471F-972C-B6EB51D64F62}" type="datetimeFigureOut">
              <a:rPr lang="pt-BR" smtClean="0"/>
              <a:t>10/11/2015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1D3407-E556-4564-A741-DF5919046D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028862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2.jp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gif"/><Relationship Id="rId5" Type="http://schemas.openxmlformats.org/officeDocument/2006/relationships/hyperlink" Target="http://www.youtube.com/user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8" descr="aquarel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873623" y="651716"/>
            <a:ext cx="9144000" cy="2387600"/>
          </a:xfrm>
        </p:spPr>
        <p:txBody>
          <a:bodyPr>
            <a:normAutofit fontScale="90000"/>
            <a:scene3d>
              <a:camera prst="perspectiveAbove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b="1" dirty="0" smtClean="0">
                <a:ln>
                  <a:solidFill>
                    <a:srgbClr val="3D0D0B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innerShdw blurRad="114300">
                    <a:prstClr val="black"/>
                  </a:innerShdw>
                </a:effectLst>
                <a:latin typeface="Bodoni MT" panose="02070603080606020203" pitchFamily="18" charset="0"/>
              </a:rPr>
              <a:t>Surpreendentes Artes  </a:t>
            </a:r>
            <a:br>
              <a:rPr lang="pt-BR" b="1" dirty="0" smtClean="0">
                <a:ln>
                  <a:solidFill>
                    <a:srgbClr val="3D0D0B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innerShdw blurRad="114300">
                    <a:prstClr val="black"/>
                  </a:innerShdw>
                </a:effectLst>
                <a:latin typeface="Bodoni MT" panose="02070603080606020203" pitchFamily="18" charset="0"/>
              </a:rPr>
            </a:br>
            <a:r>
              <a:rPr lang="pt-BR" b="1" dirty="0" smtClean="0">
                <a:ln>
                  <a:solidFill>
                    <a:srgbClr val="3D0D0B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innerShdw blurRad="114300">
                    <a:prstClr val="black"/>
                  </a:innerShdw>
                </a:effectLst>
                <a:latin typeface="Bodoni MT" panose="02070603080606020203" pitchFamily="18" charset="0"/>
              </a:rPr>
              <a:t>em Aquarelas </a:t>
            </a:r>
            <a:br>
              <a:rPr lang="pt-BR" b="1" dirty="0" smtClean="0">
                <a:ln>
                  <a:solidFill>
                    <a:srgbClr val="3D0D0B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innerShdw blurRad="114300">
                    <a:prstClr val="black"/>
                  </a:innerShdw>
                </a:effectLst>
                <a:latin typeface="Bodoni MT" panose="02070603080606020203" pitchFamily="18" charset="0"/>
              </a:rPr>
            </a:br>
            <a:r>
              <a:rPr lang="pt-BR" b="1" dirty="0" smtClean="0">
                <a:ln>
                  <a:solidFill>
                    <a:srgbClr val="3D0D0B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innerShdw blurRad="114300">
                    <a:prstClr val="black"/>
                  </a:innerShdw>
                </a:effectLst>
                <a:latin typeface="Bodoni MT" panose="02070603080606020203" pitchFamily="18" charset="0"/>
              </a:rPr>
              <a:t>de Maja </a:t>
            </a:r>
            <a:r>
              <a:rPr lang="pt-BR" b="1" dirty="0">
                <a:ln>
                  <a:solidFill>
                    <a:srgbClr val="3D0D0B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innerShdw blurRad="114300">
                    <a:prstClr val="black"/>
                  </a:innerShdw>
                </a:effectLst>
                <a:latin typeface="Bodoni MT" panose="02070603080606020203" pitchFamily="18" charset="0"/>
              </a:rPr>
              <a:t>Wrońska</a:t>
            </a:r>
            <a:endParaRPr lang="pt-BR" dirty="0">
              <a:ln>
                <a:solidFill>
                  <a:srgbClr val="3D0D0B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innerShdw blurRad="114300">
                  <a:prstClr val="black"/>
                </a:innerShdw>
              </a:effectLst>
              <a:latin typeface="Bodoni MT" panose="02070603080606020203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586753" y="6347012"/>
            <a:ext cx="17059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3D0D0B"/>
                  </a:solidFill>
                </a:ln>
                <a:solidFill>
                  <a:srgbClr val="FEECB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Biajovaslides</a:t>
            </a:r>
            <a:endParaRPr lang="pt-BR" sz="1600" b="1" dirty="0">
              <a:ln>
                <a:solidFill>
                  <a:srgbClr val="3D0D0B"/>
                </a:solidFill>
              </a:ln>
              <a:solidFill>
                <a:srgbClr val="FEECB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8686800" y="6347012"/>
            <a:ext cx="18506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3D0D0B"/>
                  </a:solidFill>
                </a:ln>
                <a:solidFill>
                  <a:srgbClr val="FEECB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Avanço Automático</a:t>
            </a:r>
            <a:endParaRPr lang="pt-BR" sz="1600" b="1" dirty="0">
              <a:ln>
                <a:solidFill>
                  <a:srgbClr val="3D0D0B"/>
                </a:solidFill>
              </a:ln>
              <a:solidFill>
                <a:srgbClr val="FEECB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3649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14:reveal/>
        <p:sndAc>
          <p:stSnd loop="1">
            <p:snd r:embed="rId2" name="Lucky Blondo - La Derniere Valse.wav"/>
          </p:stSnd>
        </p:sndAc>
      </p:transition>
    </mc:Choice>
    <mc:Fallback>
      <p:transition spd="slow" advTm="14000">
        <p:fade/>
        <p:sndAc>
          <p:stSnd loop="1">
            <p:snd r:embed="rId2" name="Lucky Blondo - La Derniere Val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124" y="94128"/>
            <a:ext cx="7301753" cy="549984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22730" y="3373436"/>
            <a:ext cx="11308977" cy="4224153"/>
          </a:xfrm>
        </p:spPr>
        <p:txBody>
          <a:bodyPr>
            <a:noAutofit/>
          </a:bodyPr>
          <a:lstStyle/>
          <a:p>
            <a:r>
              <a:rPr lang="pt-BR" sz="280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arquiteta e </a:t>
            </a:r>
            <a:r>
              <a:rPr lang="pt-BR" sz="28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ilustradora polonesa</a:t>
            </a:r>
            <a:r>
              <a:rPr lang="pt-BR" sz="280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Maja </a:t>
            </a:r>
            <a:r>
              <a:rPr lang="pt-BR" sz="28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Wrońska continua</a:t>
            </a:r>
          </a:p>
          <a:p>
            <a:r>
              <a:rPr lang="pt-BR" sz="28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surpreender com suas pinturas  </a:t>
            </a:r>
            <a:r>
              <a:rPr lang="pt-BR" sz="28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</a:t>
            </a:r>
            <a:r>
              <a:rPr lang="pt-BR" sz="280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paisagens </a:t>
            </a:r>
            <a:r>
              <a:rPr lang="pt-BR" sz="28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urbanas</a:t>
            </a:r>
          </a:p>
          <a:p>
            <a:r>
              <a:rPr lang="pt-BR" sz="28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emblemáticas, maravilhosamente </a:t>
            </a:r>
            <a:r>
              <a:rPr lang="pt-BR" sz="280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executadas em aquarela. </a:t>
            </a:r>
            <a:endParaRPr lang="pt-BR" sz="2800" b="1" dirty="0" smtClean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</a:t>
            </a:r>
            <a:r>
              <a:rPr lang="pt-BR" sz="280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Londres e Paris a Praga e até mesmo </a:t>
            </a:r>
            <a:r>
              <a:rPr lang="pt-BR" sz="28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Euro Disney</a:t>
            </a:r>
            <a:r>
              <a:rPr lang="pt-BR" sz="280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</a:t>
            </a:r>
            <a:endParaRPr lang="pt-BR" sz="2800" b="1" dirty="0" smtClean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esta </a:t>
            </a:r>
            <a:r>
              <a:rPr lang="pt-BR" sz="280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artista polonesa acrescenta, </a:t>
            </a:r>
            <a:r>
              <a:rPr lang="pt-BR" sz="28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</a:t>
            </a:r>
            <a:r>
              <a:rPr lang="pt-BR" sz="280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suas cores, </a:t>
            </a:r>
            <a:endParaRPr lang="pt-BR" sz="2800" b="1" dirty="0" smtClean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</a:t>
            </a:r>
            <a:r>
              <a:rPr lang="pt-BR" sz="28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 perspectiva </a:t>
            </a:r>
            <a:r>
              <a:rPr lang="pt-BR" sz="280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sonho  </a:t>
            </a:r>
            <a:r>
              <a:rPr lang="pt-BR" sz="28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sz="280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tudo o que pinta</a:t>
            </a:r>
            <a:r>
              <a:rPr lang="pt-BR" sz="28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</a:t>
            </a:r>
          </a:p>
          <a:p>
            <a:endParaRPr lang="pt-BR" sz="2800" b="1" dirty="0" smtClean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0676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9000">
        <p15:prstTrans prst="drape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6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40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420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4200"/>
                            </p:stCondLst>
                            <p:childTnLst>
                              <p:par>
                                <p:cTn id="3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4600"/>
                            </p:stCondLst>
                            <p:childTnLst>
                              <p:par>
                                <p:cTn id="4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7" descr="aquarel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631576" y="1156447"/>
            <a:ext cx="9144000" cy="2823882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>
                  <a:solidFill>
                    <a:srgbClr val="3D0D0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Maja adora a combinação de roxo e azul </a:t>
            </a:r>
            <a:endParaRPr lang="pt-BR" sz="2800" b="1" dirty="0" smtClean="0">
              <a:ln>
                <a:solidFill>
                  <a:srgbClr val="3D0D0B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3D0D0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>
                  <a:solidFill>
                    <a:srgbClr val="3D0D0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diz que gosta </a:t>
            </a:r>
            <a:r>
              <a:rPr lang="pt-BR" sz="2800" b="1" dirty="0" smtClean="0">
                <a:ln>
                  <a:solidFill>
                    <a:srgbClr val="3D0D0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usar </a:t>
            </a:r>
            <a:r>
              <a:rPr lang="pt-BR" sz="2800" b="1" dirty="0">
                <a:ln>
                  <a:solidFill>
                    <a:srgbClr val="3D0D0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extintor de </a:t>
            </a:r>
            <a:r>
              <a:rPr lang="pt-BR" sz="2800" b="1" dirty="0" smtClean="0">
                <a:ln>
                  <a:solidFill>
                    <a:srgbClr val="3D0D0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incêndios</a:t>
            </a:r>
          </a:p>
          <a:p>
            <a:r>
              <a:rPr lang="pt-BR" sz="2800" b="1" dirty="0" smtClean="0">
                <a:ln>
                  <a:solidFill>
                    <a:srgbClr val="3D0D0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</a:t>
            </a:r>
            <a:r>
              <a:rPr lang="pt-BR" sz="2800" b="1" dirty="0">
                <a:ln>
                  <a:solidFill>
                    <a:srgbClr val="3D0D0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tinta azul ou </a:t>
            </a:r>
            <a:r>
              <a:rPr lang="pt-BR" sz="2800" b="1" dirty="0" smtClean="0">
                <a:ln>
                  <a:solidFill>
                    <a:srgbClr val="3D0D0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vermelho para </a:t>
            </a:r>
            <a:r>
              <a:rPr lang="pt-BR" sz="2800" b="1" dirty="0">
                <a:ln>
                  <a:solidFill>
                    <a:srgbClr val="3D0D0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criar </a:t>
            </a:r>
            <a:endParaRPr lang="pt-BR" sz="2800" b="1" dirty="0" smtClean="0">
              <a:ln>
                <a:solidFill>
                  <a:srgbClr val="3D0D0B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3D0D0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pontos </a:t>
            </a:r>
            <a:r>
              <a:rPr lang="pt-BR" sz="2800" b="1" dirty="0">
                <a:ln>
                  <a:solidFill>
                    <a:srgbClr val="3D0D0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aleatórios no papel.</a:t>
            </a:r>
          </a:p>
          <a:p>
            <a:r>
              <a:rPr lang="pt-BR" sz="2800" b="1" dirty="0">
                <a:ln>
                  <a:solidFill>
                    <a:srgbClr val="3D0D0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Confira a seguir Maja Wrońska e suas aquarelas</a:t>
            </a:r>
          </a:p>
          <a:p>
            <a:r>
              <a:rPr lang="pt-BR" sz="2800" b="1" dirty="0">
                <a:ln>
                  <a:solidFill>
                    <a:srgbClr val="3D0D0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reveladoras de sutis cores mundiais</a:t>
            </a:r>
          </a:p>
          <a:p>
            <a:endParaRPr lang="pt-BR" dirty="0">
              <a:ln>
                <a:solidFill>
                  <a:srgbClr val="3D0D0B"/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84746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21000">
        <p15:prstTrans prst="drape"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60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60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200"/>
                            </p:stCondLst>
                            <p:childTnLst>
                              <p:par>
                                <p:cTn id="3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1800"/>
                            </p:stCondLst>
                            <p:childTnLst>
                              <p:par>
                                <p:cTn id="4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12" descr="aquarel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6350"/>
            <a:ext cx="12187237" cy="68516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006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401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24037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68509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451464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231298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212383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685730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98897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786055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1" descr="aquarel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7" cy="68548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16160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92376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6505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030784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2" y="1"/>
            <a:ext cx="12180898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011514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6836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6" descr="aquarel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8" cy="68530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46222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"/>
            <a:ext cx="12192000" cy="6819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835456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5158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drap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m 3" descr="aquarel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12187237" cy="68548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87823" y="2185847"/>
            <a:ext cx="9435353" cy="3242516"/>
          </a:xfrm>
        </p:spPr>
        <p:txBody>
          <a:bodyPr>
            <a:noAutofit/>
          </a:bodyPr>
          <a:lstStyle/>
          <a:p>
            <a:r>
              <a:rPr lang="pt-BR" sz="2800" b="1" dirty="0" smtClean="0">
                <a:ln>
                  <a:solidFill>
                    <a:srgbClr val="B336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 /imagens: Internet</a:t>
            </a:r>
          </a:p>
          <a:p>
            <a:r>
              <a:rPr lang="pt-BR" sz="2800" b="1" dirty="0" smtClean="0">
                <a:ln>
                  <a:solidFill>
                    <a:srgbClr val="B336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Lucky Blond</a:t>
            </a:r>
          </a:p>
          <a:p>
            <a:r>
              <a:rPr lang="pt-BR" sz="2800" b="1" dirty="0" smtClean="0">
                <a:ln>
                  <a:solidFill>
                    <a:srgbClr val="B336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sz="28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sz="2800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sz="2800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www.youtube.com/user/bvbiavasconcellos/videos</a:t>
            </a:r>
            <a:endParaRPr lang="pt-BR" sz="2800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4682" y="2308412"/>
            <a:ext cx="2232212" cy="865094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9648174" y="2331748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6842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5000">
        <p15:prstTrans prst="drap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167</TotalTime>
  <Words>62</Words>
  <Application>Microsoft Office PowerPoint</Application>
  <PresentationFormat>Widescreen</PresentationFormat>
  <Paragraphs>24</Paragraphs>
  <Slides>23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30" baseType="lpstr">
      <vt:lpstr>Algerian</vt:lpstr>
      <vt:lpstr>Arial</vt:lpstr>
      <vt:lpstr>Bodoni MT</vt:lpstr>
      <vt:lpstr>Calibri</vt:lpstr>
      <vt:lpstr>Calibri Light</vt:lpstr>
      <vt:lpstr>Georgia</vt:lpstr>
      <vt:lpstr>Office Theme</vt:lpstr>
      <vt:lpstr>Surpreendentes Artes   em Aquarelas  de Maja Wrońska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Nubia</dc:creator>
  <cp:keywords>BIAJOVA SLIDES10/11/2015</cp:keywords>
  <cp:lastModifiedBy>Nubia</cp:lastModifiedBy>
  <cp:revision>98</cp:revision>
  <dcterms:created xsi:type="dcterms:W3CDTF">2015-11-10T14:39:57Z</dcterms:created>
  <dcterms:modified xsi:type="dcterms:W3CDTF">2015-11-11T01:09:48Z</dcterms:modified>
</cp:coreProperties>
</file>