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x-wav"/>
  <Default Extension="ppt" ContentType="application/vnd.ms-powerpoint"/>
  <Default Extension="gif" ContentType="image/gif"/>
  <Default Extension="vml" ContentType="application/vnd.openxmlformats-officedocument.vmlDrawing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6" r:id="rId21"/>
    <p:sldId id="277" r:id="rId22"/>
    <p:sldId id="275" r:id="rId23"/>
    <p:sldId id="278" r:id="rId24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VL0b9uB7mqk7K/iu2o4iw==" hashData="WR0RdaIzBSDLUFIT/HYG61TSj5apI8Ywu8XdgpzbBs0mxnwUBNYP+8eZHPnTYEel5A2P05G+DKBHDwbGNxAZP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02309"/>
    <a:srgbClr val="752401"/>
    <a:srgbClr val="161914"/>
    <a:srgbClr val="39424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7" d="100"/>
          <a:sy n="57" d="100"/>
        </p:scale>
        <p:origin x="547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08DD1-0BC9-4746-9D48-24DC0D46A9FA}" type="datetimeFigureOut">
              <a:rPr lang="pt-BR" smtClean="0"/>
              <a:t>16/08/2015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071F5-D368-4C10-BCDE-3A0B85ACA76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9370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Single"/>
      </p:transition>
    </mc:Choice>
    <mc:Fallback xmlns=""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08DD1-0BC9-4746-9D48-24DC0D46A9FA}" type="datetimeFigureOut">
              <a:rPr lang="pt-BR" smtClean="0"/>
              <a:t>16/08/2015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071F5-D368-4C10-BCDE-3A0B85ACA76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049942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Single"/>
      </p:transition>
    </mc:Choice>
    <mc:Fallback xmlns=""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08DD1-0BC9-4746-9D48-24DC0D46A9FA}" type="datetimeFigureOut">
              <a:rPr lang="pt-BR" smtClean="0"/>
              <a:t>16/08/2015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071F5-D368-4C10-BCDE-3A0B85ACA76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50960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Single"/>
      </p:transition>
    </mc:Choice>
    <mc:Fallback xmlns=""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08DD1-0BC9-4746-9D48-24DC0D46A9FA}" type="datetimeFigureOut">
              <a:rPr lang="pt-BR" smtClean="0"/>
              <a:t>16/08/2015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071F5-D368-4C10-BCDE-3A0B85ACA76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64526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Single"/>
      </p:transition>
    </mc:Choice>
    <mc:Fallback xmlns=""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08DD1-0BC9-4746-9D48-24DC0D46A9FA}" type="datetimeFigureOut">
              <a:rPr lang="pt-BR" smtClean="0"/>
              <a:t>16/08/2015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071F5-D368-4C10-BCDE-3A0B85ACA76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11005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Single"/>
      </p:transition>
    </mc:Choice>
    <mc:Fallback xmlns=""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08DD1-0BC9-4746-9D48-24DC0D46A9FA}" type="datetimeFigureOut">
              <a:rPr lang="pt-BR" smtClean="0"/>
              <a:t>16/08/2015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071F5-D368-4C10-BCDE-3A0B85ACA76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43617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Single"/>
      </p:transition>
    </mc:Choice>
    <mc:Fallback xmlns=""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08DD1-0BC9-4746-9D48-24DC0D46A9FA}" type="datetimeFigureOut">
              <a:rPr lang="pt-BR" smtClean="0"/>
              <a:t>16/08/2015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071F5-D368-4C10-BCDE-3A0B85ACA76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93335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Single"/>
      </p:transition>
    </mc:Choice>
    <mc:Fallback xmlns=""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08DD1-0BC9-4746-9D48-24DC0D46A9FA}" type="datetimeFigureOut">
              <a:rPr lang="pt-BR" smtClean="0"/>
              <a:t>16/08/2015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071F5-D368-4C10-BCDE-3A0B85ACA76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521998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Single"/>
      </p:transition>
    </mc:Choice>
    <mc:Fallback xmlns=""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08DD1-0BC9-4746-9D48-24DC0D46A9FA}" type="datetimeFigureOut">
              <a:rPr lang="pt-BR" smtClean="0"/>
              <a:t>16/08/2015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071F5-D368-4C10-BCDE-3A0B85ACA76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31133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Single"/>
      </p:transition>
    </mc:Choice>
    <mc:Fallback xmlns=""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08DD1-0BC9-4746-9D48-24DC0D46A9FA}" type="datetimeFigureOut">
              <a:rPr lang="pt-BR" smtClean="0"/>
              <a:t>16/08/2015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071F5-D368-4C10-BCDE-3A0B85ACA76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63781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Single"/>
      </p:transition>
    </mc:Choice>
    <mc:Fallback xmlns=""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08DD1-0BC9-4746-9D48-24DC0D46A9FA}" type="datetimeFigureOut">
              <a:rPr lang="pt-BR" smtClean="0"/>
              <a:t>16/08/2015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071F5-D368-4C10-BCDE-3A0B85ACA76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20045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Single"/>
      </p:transition>
    </mc:Choice>
    <mc:Fallback xmlns=""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46000">
              <a:srgbClr val="394241"/>
            </a:gs>
            <a:gs pos="99000">
              <a:schemeClr val="accent6">
                <a:lumMod val="5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308DD1-0BC9-4746-9D48-24DC0D46A9FA}" type="datetimeFigureOut">
              <a:rPr lang="pt-BR" smtClean="0"/>
              <a:t>16/08/2015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8071F5-D368-4C10-BCDE-3A0B85ACA76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086025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Single"/>
      </p:transition>
    </mc:Choice>
    <mc:Fallback xmlns="">
      <p:transition spd="slow" advTm="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24.jp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gif"/><Relationship Id="rId5" Type="http://schemas.openxmlformats.org/officeDocument/2006/relationships/hyperlink" Target="http://www.youtube.com/user/bvbiavasconcellos/videos" TargetMode="External"/><Relationship Id="rId4" Type="http://schemas.openxmlformats.org/officeDocument/2006/relationships/hyperlink" Target="http://www.sergrasan.com/biajovaslides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Apresenta__o_do_Microsoft_PowerPoint_97-20031.ppt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5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0" y="363070"/>
            <a:ext cx="9144000" cy="1667716"/>
          </a:xfrm>
        </p:spPr>
        <p:txBody>
          <a:bodyPr>
            <a:normAutofit/>
            <a:scene3d>
              <a:camera prst="perspectiveAbove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pt-BR" sz="4800" b="1" dirty="0" smtClean="0">
                <a:ln w="12700">
                  <a:solidFill>
                    <a:schemeClr val="tx1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JasmineUPC" panose="02020603050405020304" pitchFamily="18" charset="-34"/>
              </a:rPr>
              <a:t>Arte inusitada em Rolos </a:t>
            </a:r>
            <a:r>
              <a:rPr lang="pt-BR" sz="4800" b="1" dirty="0">
                <a:ln w="12700">
                  <a:solidFill>
                    <a:schemeClr val="tx1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JasmineUPC" panose="02020603050405020304" pitchFamily="18" charset="-34"/>
              </a:rPr>
              <a:t/>
            </a:r>
            <a:br>
              <a:rPr lang="pt-BR" sz="4800" b="1" dirty="0">
                <a:ln w="12700">
                  <a:solidFill>
                    <a:schemeClr val="tx1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JasmineUPC" panose="02020603050405020304" pitchFamily="18" charset="-34"/>
              </a:rPr>
            </a:br>
            <a:r>
              <a:rPr lang="pt-BR" sz="4800" b="1" dirty="0" smtClean="0">
                <a:ln w="12700">
                  <a:solidFill>
                    <a:schemeClr val="tx1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JasmineUPC" panose="02020603050405020304" pitchFamily="18" charset="-34"/>
              </a:rPr>
              <a:t>de Papel Higiênico</a:t>
            </a:r>
            <a:endParaRPr lang="pt-BR" sz="4800" b="1" dirty="0">
              <a:ln w="12700">
                <a:solidFill>
                  <a:schemeClr val="tx1"/>
                </a:solidFill>
              </a:ln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cs typeface="JasmineUPC" panose="02020603050405020304" pitchFamily="18" charset="-34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039091" y="6414655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5023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>
                <a:solidFill>
                  <a:srgbClr val="502309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9296400" y="6414655"/>
            <a:ext cx="22413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5023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Avanço Automático</a:t>
            </a:r>
            <a:endParaRPr lang="pt-BR" sz="1600" b="1" dirty="0">
              <a:ln>
                <a:solidFill>
                  <a:srgbClr val="502309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7195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randomBar/>
        <p:sndAc>
          <p:stSnd loop="1">
            <p:snd r:embed="rId2" name="Abba - Instrumental.wav"/>
          </p:stSnd>
        </p:sndAc>
      </p:transition>
    </mc:Choice>
    <mc:Fallback>
      <p:transition spd="slow" advTm="14000">
        <p:randomBar/>
        <p:sndAc>
          <p:stSnd loop="1">
            <p:snd r:embed="rId2" name="Abba - Instrument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9941" y="136569"/>
            <a:ext cx="3650503" cy="378997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552" y="230699"/>
            <a:ext cx="4142527" cy="378997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1592" y="899410"/>
            <a:ext cx="9753600" cy="5741233"/>
          </a:xfrm>
        </p:spPr>
        <p:txBody>
          <a:bodyPr>
            <a:normAutofit/>
          </a:bodyPr>
          <a:lstStyle/>
          <a:p>
            <a:r>
              <a:rPr lang="pt-BR" b="1" i="1" dirty="0">
                <a:ln>
                  <a:solidFill>
                    <a:srgbClr val="1619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Anastassia Elias é uma artista francesa de 35 anos, </a:t>
            </a:r>
            <a:endParaRPr lang="pt-BR" b="1" i="1" dirty="0" smtClean="0">
              <a:ln>
                <a:solidFill>
                  <a:srgbClr val="1619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i="1" dirty="0" smtClean="0">
                <a:ln>
                  <a:solidFill>
                    <a:srgbClr val="1619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</a:t>
            </a:r>
            <a:r>
              <a:rPr lang="pt-BR" b="1" i="1" dirty="0">
                <a:ln>
                  <a:solidFill>
                    <a:srgbClr val="1619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encantou o mundo com sua arte inédita </a:t>
            </a:r>
            <a:endParaRPr lang="pt-BR" b="1" i="1" dirty="0" smtClean="0">
              <a:ln>
                <a:solidFill>
                  <a:srgbClr val="1619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i="1" dirty="0" smtClean="0">
                <a:ln>
                  <a:solidFill>
                    <a:srgbClr val="1619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b="1" i="1" dirty="0">
                <a:ln>
                  <a:solidFill>
                    <a:srgbClr val="1619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 tanto quanto inusitada. </a:t>
            </a:r>
            <a:endParaRPr lang="pt-BR" b="1" i="1" dirty="0" smtClean="0">
              <a:ln>
                <a:solidFill>
                  <a:srgbClr val="1619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i="1" dirty="0" smtClean="0">
                <a:ln>
                  <a:solidFill>
                    <a:srgbClr val="1619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</a:t>
            </a:r>
            <a:r>
              <a:rPr lang="pt-BR" b="1" i="1" dirty="0">
                <a:ln>
                  <a:solidFill>
                    <a:srgbClr val="1619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moça, além de ilustradora, é uma expert em recorte, </a:t>
            </a:r>
            <a:endParaRPr lang="pt-BR" b="1" i="1" dirty="0" smtClean="0">
              <a:ln>
                <a:solidFill>
                  <a:srgbClr val="1619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i="1" dirty="0" smtClean="0">
                <a:ln>
                  <a:solidFill>
                    <a:srgbClr val="1619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colagens </a:t>
            </a:r>
            <a:r>
              <a:rPr lang="pt-BR" b="1" i="1" dirty="0">
                <a:ln>
                  <a:solidFill>
                    <a:srgbClr val="1619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montagens de mão cheia, que se colocou </a:t>
            </a:r>
            <a:endParaRPr lang="pt-BR" b="1" i="1" dirty="0" smtClean="0">
              <a:ln>
                <a:solidFill>
                  <a:srgbClr val="1619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i="1" dirty="0" smtClean="0">
                <a:ln>
                  <a:solidFill>
                    <a:srgbClr val="1619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na </a:t>
            </a:r>
            <a:r>
              <a:rPr lang="pt-BR" b="1" i="1" dirty="0">
                <a:ln>
                  <a:solidFill>
                    <a:srgbClr val="1619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avant-garde das artes plásticas na França.</a:t>
            </a:r>
            <a:endParaRPr lang="pt-BR" i="1" dirty="0">
              <a:ln>
                <a:solidFill>
                  <a:srgbClr val="1619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i="1" dirty="0" smtClean="0">
                <a:ln>
                  <a:solidFill>
                    <a:srgbClr val="1619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</a:t>
            </a:r>
            <a:r>
              <a:rPr lang="pt-BR" b="1" i="1" dirty="0">
                <a:ln>
                  <a:solidFill>
                    <a:srgbClr val="1619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fato é que Anastassia resolveu reproduzir </a:t>
            </a:r>
            <a:r>
              <a:rPr lang="pt-BR" b="1" i="1" dirty="0" smtClean="0">
                <a:ln>
                  <a:solidFill>
                    <a:srgbClr val="1619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cenas</a:t>
            </a:r>
          </a:p>
          <a:p>
            <a:r>
              <a:rPr lang="pt-BR" b="1" i="1" dirty="0" smtClean="0">
                <a:ln>
                  <a:solidFill>
                    <a:srgbClr val="1619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cotidianas </a:t>
            </a:r>
            <a:r>
              <a:rPr lang="pt-BR" b="1" i="1" dirty="0">
                <a:ln>
                  <a:solidFill>
                    <a:srgbClr val="1619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 esculturas em miniatura (de papel, é claro) </a:t>
            </a:r>
            <a:endParaRPr lang="pt-BR" b="1" i="1" dirty="0" smtClean="0">
              <a:ln>
                <a:solidFill>
                  <a:srgbClr val="1619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i="1" dirty="0" smtClean="0">
                <a:ln>
                  <a:solidFill>
                    <a:srgbClr val="1619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dentro </a:t>
            </a:r>
            <a:r>
              <a:rPr lang="pt-BR" b="1" i="1" dirty="0">
                <a:ln>
                  <a:solidFill>
                    <a:srgbClr val="1619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dos </a:t>
            </a:r>
            <a:r>
              <a:rPr lang="pt-BR" b="1" i="1" dirty="0" smtClean="0">
                <a:ln>
                  <a:solidFill>
                    <a:srgbClr val="1619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rolos,  criando </a:t>
            </a:r>
            <a:r>
              <a:rPr lang="pt-BR" b="1" i="1" dirty="0">
                <a:ln>
                  <a:solidFill>
                    <a:srgbClr val="1619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 novo conceito de arte </a:t>
            </a:r>
            <a:endParaRPr lang="pt-BR" b="1" i="1" dirty="0" smtClean="0">
              <a:ln>
                <a:solidFill>
                  <a:srgbClr val="1619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i="1" dirty="0" smtClean="0">
                <a:ln>
                  <a:solidFill>
                    <a:srgbClr val="1619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b="1" i="1" dirty="0">
                <a:ln>
                  <a:solidFill>
                    <a:srgbClr val="1619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deixando o </a:t>
            </a:r>
            <a:r>
              <a:rPr lang="pt-BR" b="1" i="1" dirty="0" smtClean="0">
                <a:ln>
                  <a:solidFill>
                    <a:srgbClr val="1619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público boquiaberto </a:t>
            </a:r>
            <a:r>
              <a:rPr lang="pt-BR" b="1" i="1" dirty="0">
                <a:ln>
                  <a:solidFill>
                    <a:srgbClr val="1619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 a </a:t>
            </a:r>
            <a:r>
              <a:rPr lang="pt-BR" b="1" i="1" dirty="0" smtClean="0">
                <a:ln>
                  <a:solidFill>
                    <a:srgbClr val="1619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possibilidade</a:t>
            </a:r>
          </a:p>
          <a:p>
            <a:r>
              <a:rPr lang="pt-BR" b="1" i="1" dirty="0" smtClean="0">
                <a:ln>
                  <a:solidFill>
                    <a:srgbClr val="1619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b="1" i="1" dirty="0">
                <a:ln>
                  <a:solidFill>
                    <a:srgbClr val="1619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nunca dantes vista.</a:t>
            </a:r>
            <a:endParaRPr lang="pt-BR" i="1" dirty="0">
              <a:ln>
                <a:solidFill>
                  <a:srgbClr val="1619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i="1" dirty="0">
              <a:ln>
                <a:solidFill>
                  <a:srgbClr val="161914"/>
                </a:solidFill>
              </a:ln>
              <a:latin typeface="Gadug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74021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4000">
        <p15:prstTrans prst="pageCurlSingle"/>
      </p:transition>
    </mc:Choice>
    <mc:Fallback>
      <p:transition spd="slow" advTm="3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0"/>
                            </p:stCondLst>
                            <p:childTnLst>
                              <p:par>
                                <p:cTn id="4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0"/>
                            </p:stCondLst>
                            <p:childTnLst>
                              <p:par>
                                <p:cTn id="4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50068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4000">
        <p15:prstTrans prst="pageCurlSing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256634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4000">
        <p15:prstTrans prst="pageCurlSing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714753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4000">
        <p15:prstTrans prst="pageCurlSing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362347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4000">
        <p15:prstTrans prst="pageCurlSing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333806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4000">
        <p15:prstTrans prst="pageCurlSing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285298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4000">
        <p15:prstTrans prst="pageCurlSing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28939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4000">
        <p15:prstTrans prst="pageCurlSing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876977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4000">
        <p15:prstTrans prst="pageCurlSing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154443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4000">
        <p15:prstTrans prst="pageCurlSing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015889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4000">
        <p15:prstTrans prst="pageCurlSing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657814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4000">
        <p15:prstTrans prst="pageCurlSing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489321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4000">
        <p15:prstTrans prst="pageCurlSing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976973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4000">
        <p15:prstTrans prst="pageCurlSing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934840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4000">
        <p15:prstTrans prst="pageCurlSing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642096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4000">
        <p15:prstTrans prst="pageCurlSing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29553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4000">
        <p15:prstTrans prst="pageCurlSing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81971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4000">
        <p15:prstTrans prst="pageCurlSing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047753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4000">
        <p15:prstTrans prst="pageCurlSing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067932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4000">
        <p15:prstTrans prst="pageCurlSing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831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75129" y="993308"/>
            <a:ext cx="8890544" cy="3467856"/>
          </a:xfrm>
        </p:spPr>
        <p:txBody>
          <a:bodyPr>
            <a:noAutofit/>
          </a:bodyPr>
          <a:lstStyle/>
          <a:p>
            <a:pPr algn="l"/>
            <a:r>
              <a:rPr lang="pt-BR" b="1" dirty="0" smtClean="0">
                <a:ln>
                  <a:solidFill>
                    <a:srgbClr val="5023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Fonte: Internet</a:t>
            </a:r>
          </a:p>
          <a:p>
            <a:pPr algn="l"/>
            <a:r>
              <a:rPr lang="pt-BR" b="1" dirty="0" smtClean="0">
                <a:ln>
                  <a:solidFill>
                    <a:srgbClr val="5023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Imagens: Internet</a:t>
            </a:r>
          </a:p>
          <a:p>
            <a:pPr algn="l"/>
            <a:r>
              <a:rPr lang="pt-BR" b="1" dirty="0" smtClean="0">
                <a:ln>
                  <a:solidFill>
                    <a:srgbClr val="5023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ABBA- Instrumental</a:t>
            </a:r>
          </a:p>
          <a:p>
            <a:pPr algn="l"/>
            <a:r>
              <a:rPr lang="pt-BR" b="1" dirty="0" smtClean="0">
                <a:ln>
                  <a:solidFill>
                    <a:srgbClr val="5023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pPr algn="l"/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www.sergrasan.com/biajovaslides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www.youtube.com/user/bvbiavasconcellos/videos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endParaRPr lang="pt-BR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673" y="4529142"/>
            <a:ext cx="2189018" cy="92533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418686" y="4622475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06901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3000">
        <p15:prstTrans prst="pageCurlSi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o 1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40806827"/>
              </p:ext>
            </p:extLst>
          </p:nvPr>
        </p:nvGraphicFramePr>
        <p:xfrm>
          <a:off x="1" y="1"/>
          <a:ext cx="12192000" cy="68969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7" name="Apresentação" r:id="rId3" imgW="6094344" imgH="3427459" progId="PowerPoint.Show.8">
                  <p:embed/>
                </p:oleObj>
              </mc:Choice>
              <mc:Fallback>
                <p:oleObj name="Apresentação" r:id="rId3" imgW="6094344" imgH="3427459" progId="PowerPoint.Show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" y="1"/>
                        <a:ext cx="12192000" cy="689690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70166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166">
        <p:randomBar dir="vert"/>
      </p:transition>
    </mc:Choice>
    <mc:Fallback>
      <p:transition spd="slow" advTm="13166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106</TotalTime>
  <Words>129</Words>
  <Application>Microsoft Office PowerPoint</Application>
  <PresentationFormat>Widescreen</PresentationFormat>
  <Paragraphs>24</Paragraphs>
  <Slides>23</Slides>
  <Notes>0</Notes>
  <HiddenSlides>0</HiddenSlides>
  <MMClips>0</MMClips>
  <ScaleCrop>false</ScaleCrop>
  <HeadingPairs>
    <vt:vector size="8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Servidores OLE inseridos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32" baseType="lpstr">
      <vt:lpstr>Algerian</vt:lpstr>
      <vt:lpstr>Arial</vt:lpstr>
      <vt:lpstr>Calibri</vt:lpstr>
      <vt:lpstr>Calibri Light</vt:lpstr>
      <vt:lpstr>Gadugi</vt:lpstr>
      <vt:lpstr>Georgia</vt:lpstr>
      <vt:lpstr>JasmineUPC</vt:lpstr>
      <vt:lpstr>Office Theme</vt:lpstr>
      <vt:lpstr>Apresentação</vt:lpstr>
      <vt:lpstr>Arte inusitada em Rolos  de Papel Higiênico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Nubia</dc:creator>
  <cp:keywords>BIAJOVA SLIDES: 16/08/2015</cp:keywords>
  <cp:lastModifiedBy>Nubia</cp:lastModifiedBy>
  <cp:revision>105</cp:revision>
  <dcterms:created xsi:type="dcterms:W3CDTF">2015-08-16T13:54:20Z</dcterms:created>
  <dcterms:modified xsi:type="dcterms:W3CDTF">2015-08-16T18:15:53Z</dcterms:modified>
</cp:coreProperties>
</file>