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1" r:id="rId26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wPW+hr18n2mrbyJTSt6gQ==" hashData="GUMzw+TzGnW7HGl2nKP5ucChMjloKYjG8xHgsTPHbL23F7ltZU3zDQ3dmvV7IdfsInRvKqxUOru/hsTIAeatT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9A9EF"/>
    <a:srgbClr val="0D49CB"/>
    <a:srgbClr val="61372F"/>
    <a:srgbClr val="302F14"/>
    <a:srgbClr val="C5C5B2"/>
    <a:srgbClr val="565946"/>
    <a:srgbClr val="5A685E"/>
    <a:srgbClr val="81561E"/>
    <a:srgbClr val="FFFFF0"/>
    <a:srgbClr val="57523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7" d="100"/>
          <a:sy n="57" d="100"/>
        </p:scale>
        <p:origin x="547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C0C66-6DA5-4B19-AF26-018D8DA73BB6}" type="datetimeFigureOut">
              <a:rPr lang="pt-BR" smtClean="0"/>
              <a:t>30/01/2016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D1A47-2551-4C59-98EF-927B5032D4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825373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 invX="1"/>
      </p:transition>
    </mc:Choice>
    <mc:Fallback xmlns=""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C0C66-6DA5-4B19-AF26-018D8DA73BB6}" type="datetimeFigureOut">
              <a:rPr lang="pt-BR" smtClean="0"/>
              <a:t>30/01/2016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D1A47-2551-4C59-98EF-927B5032D4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712908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 invX="1"/>
      </p:transition>
    </mc:Choice>
    <mc:Fallback xmlns=""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C0C66-6DA5-4B19-AF26-018D8DA73BB6}" type="datetimeFigureOut">
              <a:rPr lang="pt-BR" smtClean="0"/>
              <a:t>30/01/2016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D1A47-2551-4C59-98EF-927B5032D4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178244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 invX="1"/>
      </p:transition>
    </mc:Choice>
    <mc:Fallback xmlns=""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C0C66-6DA5-4B19-AF26-018D8DA73BB6}" type="datetimeFigureOut">
              <a:rPr lang="pt-BR" smtClean="0"/>
              <a:t>30/01/2016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D1A47-2551-4C59-98EF-927B5032D4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754302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 invX="1"/>
      </p:transition>
    </mc:Choice>
    <mc:Fallback xmlns=""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C0C66-6DA5-4B19-AF26-018D8DA73BB6}" type="datetimeFigureOut">
              <a:rPr lang="pt-BR" smtClean="0"/>
              <a:t>30/01/2016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D1A47-2551-4C59-98EF-927B5032D4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668931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 invX="1"/>
      </p:transition>
    </mc:Choice>
    <mc:Fallback xmlns=""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C0C66-6DA5-4B19-AF26-018D8DA73BB6}" type="datetimeFigureOut">
              <a:rPr lang="pt-BR" smtClean="0"/>
              <a:t>30/01/2016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D1A47-2551-4C59-98EF-927B5032D4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13592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 invX="1"/>
      </p:transition>
    </mc:Choice>
    <mc:Fallback xmlns=""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C0C66-6DA5-4B19-AF26-018D8DA73BB6}" type="datetimeFigureOut">
              <a:rPr lang="pt-BR" smtClean="0"/>
              <a:t>30/01/2016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D1A47-2551-4C59-98EF-927B5032D4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84201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 invX="1"/>
      </p:transition>
    </mc:Choice>
    <mc:Fallback xmlns=""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C0C66-6DA5-4B19-AF26-018D8DA73BB6}" type="datetimeFigureOut">
              <a:rPr lang="pt-BR" smtClean="0"/>
              <a:t>30/01/2016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D1A47-2551-4C59-98EF-927B5032D4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464315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 invX="1"/>
      </p:transition>
    </mc:Choice>
    <mc:Fallback xmlns=""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C0C66-6DA5-4B19-AF26-018D8DA73BB6}" type="datetimeFigureOut">
              <a:rPr lang="pt-BR" smtClean="0"/>
              <a:t>30/01/2016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D1A47-2551-4C59-98EF-927B5032D4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47621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 invX="1"/>
      </p:transition>
    </mc:Choice>
    <mc:Fallback xmlns=""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C0C66-6DA5-4B19-AF26-018D8DA73BB6}" type="datetimeFigureOut">
              <a:rPr lang="pt-BR" smtClean="0"/>
              <a:t>30/01/2016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D1A47-2551-4C59-98EF-927B5032D4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16389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 invX="1"/>
      </p:transition>
    </mc:Choice>
    <mc:Fallback xmlns=""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C0C66-6DA5-4B19-AF26-018D8DA73BB6}" type="datetimeFigureOut">
              <a:rPr lang="pt-BR" smtClean="0"/>
              <a:t>30/01/2016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D1A47-2551-4C59-98EF-927B5032D4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895734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 invX="1"/>
      </p:transition>
    </mc:Choice>
    <mc:Fallback xmlns=""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E715E"/>
            </a:gs>
            <a:gs pos="59000">
              <a:srgbClr val="FFFFF0"/>
            </a:gs>
            <a:gs pos="83000">
              <a:srgbClr val="81561E"/>
            </a:gs>
            <a:gs pos="100000">
              <a:srgbClr val="5A685E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2C0C66-6DA5-4B19-AF26-018D8DA73BB6}" type="datetimeFigureOut">
              <a:rPr lang="pt-BR" smtClean="0"/>
              <a:t>30/01/2016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2D1A47-2551-4C59-98EF-927B5032D4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574771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 invX="1"/>
      </p:transition>
    </mc:Choice>
    <mc:Fallback xmlns="">
      <p:transition spd="slow" advTm="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27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gif"/><Relationship Id="rId5" Type="http://schemas.openxmlformats.org/officeDocument/2006/relationships/hyperlink" Target="http://www.youtube.com/user/bvbiavasconcellos/videos" TargetMode="External"/><Relationship Id="rId4" Type="http://schemas.openxmlformats.org/officeDocument/2006/relationships/hyperlink" Target="http://www.sergrasan.com/biajovaart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4351548"/>
            <a:ext cx="9144000" cy="1197069"/>
          </a:xfrm>
        </p:spPr>
        <p:txBody>
          <a:bodyPr>
            <a:prstTxWarp prst="textArchUp">
              <a:avLst/>
            </a:prstTxWarp>
            <a:normAutofit/>
            <a:scene3d>
              <a:camera prst="perspective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pt-BR" sz="5400" b="1" dirty="0" smtClean="0">
                <a:ln w="12700"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A Arte enfeita as ruas</a:t>
            </a:r>
            <a:endParaRPr lang="pt-BR" sz="5400" b="1" dirty="0">
              <a:ln w="12700">
                <a:solidFill>
                  <a:schemeClr val="accent3">
                    <a:lumMod val="50000"/>
                  </a:schemeClr>
                </a:solidFill>
              </a:ln>
              <a:solidFill>
                <a:schemeClr val="accent3">
                  <a:lumMod val="20000"/>
                  <a:lumOff val="80000"/>
                </a:schemeClr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030506" y="6414247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endParaRPr lang="pt-BR" sz="1600" b="1" dirty="0">
              <a:ln>
                <a:solidFill>
                  <a:schemeClr val="accent3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9144000" y="6414247"/>
            <a:ext cx="22413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 w="12700">
                  <a:solidFill>
                    <a:schemeClr val="accent3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Avanço Automático</a:t>
            </a:r>
            <a:endParaRPr lang="pt-BR" sz="1600" b="1" dirty="0">
              <a:ln w="12700">
                <a:solidFill>
                  <a:schemeClr val="accent3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005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35671">
        <p14:ripple dir="lu"/>
        <p:sndAc>
          <p:stSnd loop="1">
            <p:snd r:embed="rId2" name="Richard Clayderman - Close To You.wav"/>
          </p:stSnd>
        </p:sndAc>
      </p:transition>
    </mc:Choice>
    <mc:Fallback>
      <p:transition spd="slow" advTm="35671">
        <p:fade/>
        <p:sndAc>
          <p:stSnd loop="1">
            <p:snd r:embed="rId2" name="Richard Clayderman - Close To Yo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m 2" descr="arte de ru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594359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943599" y="151180"/>
            <a:ext cx="6104965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 smtClean="0">
                <a:ln w="12700">
                  <a:solidFill>
                    <a:srgbClr val="C5C5B2"/>
                  </a:solidFill>
                </a:ln>
                <a:solidFill>
                  <a:srgbClr val="302F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"Se esta rua, se esta rua fosse</a:t>
            </a:r>
          </a:p>
          <a:p>
            <a:pPr algn="ctr"/>
            <a:r>
              <a:rPr lang="pt-BR" sz="2800" b="1" dirty="0" smtClean="0">
                <a:ln w="12700">
                  <a:solidFill>
                    <a:srgbClr val="C5C5B2"/>
                  </a:solidFill>
                </a:ln>
                <a:solidFill>
                  <a:srgbClr val="302F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minha, eu mandava, </a:t>
            </a:r>
          </a:p>
          <a:p>
            <a:pPr algn="ctr"/>
            <a:r>
              <a:rPr lang="pt-BR" sz="2800" b="1" dirty="0" smtClean="0">
                <a:ln w="12700">
                  <a:solidFill>
                    <a:srgbClr val="C5C5B2"/>
                  </a:solidFill>
                </a:ln>
                <a:solidFill>
                  <a:srgbClr val="302F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eu mandava enfeitar..." </a:t>
            </a:r>
          </a:p>
          <a:p>
            <a:pPr algn="ctr"/>
            <a:r>
              <a:rPr lang="pt-BR" sz="2800" b="1" dirty="0" smtClean="0">
                <a:ln w="12700">
                  <a:solidFill>
                    <a:srgbClr val="C5C5B2"/>
                  </a:solidFill>
                </a:ln>
                <a:solidFill>
                  <a:srgbClr val="302F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Imagine todas as ruas do mundo</a:t>
            </a:r>
          </a:p>
          <a:p>
            <a:pPr algn="ctr"/>
            <a:r>
              <a:rPr lang="pt-BR" sz="2800" b="1" dirty="0" smtClean="0">
                <a:ln w="12700">
                  <a:solidFill>
                    <a:srgbClr val="C5C5B2"/>
                  </a:solidFill>
                </a:ln>
                <a:solidFill>
                  <a:srgbClr val="302F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cobertas de cores e belas obras</a:t>
            </a:r>
          </a:p>
          <a:p>
            <a:pPr algn="ctr"/>
            <a:r>
              <a:rPr lang="pt-BR" sz="2800" b="1" dirty="0" smtClean="0">
                <a:ln w="12700">
                  <a:solidFill>
                    <a:srgbClr val="C5C5B2"/>
                  </a:solidFill>
                </a:ln>
                <a:solidFill>
                  <a:srgbClr val="302F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 arte que expressam</a:t>
            </a:r>
          </a:p>
          <a:p>
            <a:pPr algn="ctr"/>
            <a:r>
              <a:rPr lang="pt-BR" sz="2800" b="1" dirty="0" smtClean="0">
                <a:ln w="12700">
                  <a:solidFill>
                    <a:srgbClr val="C5C5B2"/>
                  </a:solidFill>
                </a:ln>
                <a:solidFill>
                  <a:srgbClr val="302F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imaginação, beleza e criatividade.</a:t>
            </a:r>
          </a:p>
          <a:p>
            <a:pPr algn="ctr"/>
            <a:r>
              <a:rPr lang="pt-BR" sz="2800" b="1" dirty="0" smtClean="0">
                <a:ln w="12700">
                  <a:solidFill>
                    <a:srgbClr val="C5C5B2"/>
                  </a:solidFill>
                </a:ln>
                <a:solidFill>
                  <a:srgbClr val="302F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Algo assim poderia deixar de ser</a:t>
            </a:r>
          </a:p>
          <a:p>
            <a:pPr algn="ctr"/>
            <a:r>
              <a:rPr lang="pt-BR" sz="2800" b="1" dirty="0" smtClean="0">
                <a:ln w="12700">
                  <a:solidFill>
                    <a:srgbClr val="C5C5B2"/>
                  </a:solidFill>
                </a:ln>
                <a:solidFill>
                  <a:srgbClr val="302F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uma ideia e passar a ser uma</a:t>
            </a:r>
          </a:p>
          <a:p>
            <a:pPr algn="ctr"/>
            <a:r>
              <a:rPr lang="pt-BR" sz="2800" b="1" dirty="0" smtClean="0">
                <a:ln w="12700">
                  <a:solidFill>
                    <a:srgbClr val="C5C5B2"/>
                  </a:solidFill>
                </a:ln>
                <a:solidFill>
                  <a:srgbClr val="302F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bela realidade. Eu gostaria de</a:t>
            </a:r>
          </a:p>
          <a:p>
            <a:pPr algn="ctr"/>
            <a:r>
              <a:rPr lang="pt-BR" sz="2800" b="1" dirty="0" smtClean="0">
                <a:ln w="12700">
                  <a:solidFill>
                    <a:srgbClr val="C5C5B2"/>
                  </a:solidFill>
                </a:ln>
                <a:solidFill>
                  <a:srgbClr val="302F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ver mais ruas, muros e paredes</a:t>
            </a:r>
          </a:p>
          <a:p>
            <a:pPr algn="ctr"/>
            <a:r>
              <a:rPr lang="pt-BR" sz="2800" b="1" dirty="0" smtClean="0">
                <a:ln w="12700">
                  <a:solidFill>
                    <a:srgbClr val="C5C5B2"/>
                  </a:solidFill>
                </a:ln>
                <a:solidFill>
                  <a:srgbClr val="302F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vestidas com arte, e você?</a:t>
            </a:r>
          </a:p>
          <a:p>
            <a:pPr algn="ctr"/>
            <a:r>
              <a:rPr lang="pt-BR" sz="2800" b="1" dirty="0" smtClean="0">
                <a:ln w="12700">
                  <a:solidFill>
                    <a:srgbClr val="C5C5B2"/>
                  </a:solidFill>
                </a:ln>
                <a:solidFill>
                  <a:srgbClr val="302F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Confira nestas belas Artes o que</a:t>
            </a:r>
          </a:p>
          <a:p>
            <a:pPr algn="ctr"/>
            <a:r>
              <a:rPr lang="pt-BR" sz="2800" b="1" dirty="0" smtClean="0">
                <a:ln w="12700">
                  <a:solidFill>
                    <a:srgbClr val="C5C5B2"/>
                  </a:solidFill>
                </a:ln>
                <a:solidFill>
                  <a:srgbClr val="302F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nos encanta os olhos...</a:t>
            </a:r>
            <a:endParaRPr lang="pt-BR" sz="2800" b="1" dirty="0">
              <a:ln w="12700">
                <a:solidFill>
                  <a:srgbClr val="C5C5B2"/>
                </a:solidFill>
              </a:ln>
              <a:solidFill>
                <a:srgbClr val="302F1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90853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36940">
        <p15:prstTrans prst="peelOff" invX="1"/>
      </p:transition>
    </mc:Choice>
    <mc:Fallback>
      <p:transition spd="slow" advTm="3694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2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2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9" dur="2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0"/>
                            </p:stCondLst>
                            <p:childTnLst>
                              <p:par>
                                <p:cTn id="4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2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0"/>
                            </p:stCondLst>
                            <p:childTnLst>
                              <p:par>
                                <p:cTn id="4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7" dur="2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2000"/>
                            </p:stCondLst>
                            <p:childTnLst>
                              <p:par>
                                <p:cTn id="4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1" dur="2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4000"/>
                            </p:stCondLst>
                            <p:childTnLst>
                              <p:par>
                                <p:cTn id="5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5" dur="20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6000"/>
                            </p:stCondLst>
                            <p:childTnLst>
                              <p:par>
                                <p:cTn id="5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9" dur="20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807335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4000">
        <p15:prstTrans prst="peelOff" invX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855643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 invX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428376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 invX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m 5" descr="arte de ru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6350"/>
            <a:ext cx="12285849" cy="68516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05683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 invX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854117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 invX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647218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 invX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m 9" descr="arte de ru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12187237" cy="68532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90149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 invX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m 10" descr="arte de ru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48759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 invX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748476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 invX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258588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 invX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m 13" descr="arte de ru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379369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 invX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m 14" descr="arte de ru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04753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 invX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56163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 invX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330193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 invX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283264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 invX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669877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 invX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m 20" descr="arte de ru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12187237" cy="68532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08284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 invX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925463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 invX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m 23" descr="arte de ru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3175"/>
            <a:ext cx="12187237" cy="68548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050403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 invX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msalx.casa.abril.com.br/2015/02/03/1804/xQdBv/terrorismo.jpeg?142299413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09390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 invX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903265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 invX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4" y="0"/>
            <a:ext cx="12166706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785023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 invX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411506" y="1006755"/>
            <a:ext cx="9144000" cy="2852550"/>
          </a:xfrm>
        </p:spPr>
        <p:txBody>
          <a:bodyPr>
            <a:noAutofit/>
          </a:bodyPr>
          <a:lstStyle/>
          <a:p>
            <a:r>
              <a:rPr lang="pt-BR" b="1" dirty="0" smtClean="0">
                <a:ln w="12700">
                  <a:solidFill>
                    <a:srgbClr val="6137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Texto e Imagens: Internet</a:t>
            </a:r>
          </a:p>
          <a:p>
            <a:r>
              <a:rPr lang="pt-BR" b="1" dirty="0" smtClean="0">
                <a:ln w="12700">
                  <a:solidFill>
                    <a:srgbClr val="6137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Música: Richard Clayderman</a:t>
            </a:r>
            <a:endParaRPr lang="pt-BR" b="1" dirty="0" smtClean="0">
              <a:ln w="12700">
                <a:solidFill>
                  <a:srgbClr val="61372F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pt-BR" b="1" dirty="0" smtClean="0">
                <a:ln w="12700">
                  <a:solidFill>
                    <a:srgbClr val="6137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Formatação: Bia Vasconcellos</a:t>
            </a:r>
          </a:p>
          <a:p>
            <a:r>
              <a:rPr lang="pt-BR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hlinkClick r:id="rId3"/>
              </a:rPr>
              <a:t>bvbiavasconcellos@gmail.com</a:t>
            </a:r>
            <a:endParaRPr lang="pt-BR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pt-BR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hlinkClick r:id="rId4"/>
              </a:rPr>
              <a:t>www.sergrasan.com/biajovaartes</a:t>
            </a:r>
            <a:endParaRPr lang="pt-BR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pt-BR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hlinkClick r:id="rId5"/>
              </a:rPr>
              <a:t>www.youtube.com/user/bvbiavasconcellos/videos</a:t>
            </a:r>
            <a:endParaRPr lang="pt-BR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endParaRPr lang="pt-BR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639" y="690324"/>
            <a:ext cx="2155732" cy="882982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1631484" y="723475"/>
            <a:ext cx="156004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  <a:b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</a:br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02924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2000">
        <p15:prstTrans prst="peelOff" invX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126</TotalTime>
  <Words>46</Words>
  <Application>Microsoft Office PowerPoint</Application>
  <PresentationFormat>Widescreen</PresentationFormat>
  <Paragraphs>25</Paragraphs>
  <Slides>25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25</vt:i4>
      </vt:variant>
    </vt:vector>
  </HeadingPairs>
  <TitlesOfParts>
    <vt:vector size="33" baseType="lpstr">
      <vt:lpstr>Algerian</vt:lpstr>
      <vt:lpstr>Arial</vt:lpstr>
      <vt:lpstr>Bookman Old Style</vt:lpstr>
      <vt:lpstr>Calibri</vt:lpstr>
      <vt:lpstr>Calibri Light</vt:lpstr>
      <vt:lpstr>Comic Sans MS</vt:lpstr>
      <vt:lpstr>Georgia</vt:lpstr>
      <vt:lpstr>Office Theme</vt:lpstr>
      <vt:lpstr>A Arte enfeita as ruas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Nubia</dc:creator>
  <cp:keywords>BIAJOVA SLIDES: 30/01/2015</cp:keywords>
  <cp:lastModifiedBy>Nubia</cp:lastModifiedBy>
  <cp:revision>119</cp:revision>
  <dcterms:created xsi:type="dcterms:W3CDTF">2016-01-30T14:57:15Z</dcterms:created>
  <dcterms:modified xsi:type="dcterms:W3CDTF">2016-01-30T17:59:49Z</dcterms:modified>
</cp:coreProperties>
</file>