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8KDsJjeeGz1LSEmgVFEug==" hashData="bVgs7gsnpepCoFO1vsTiRqFNDOFVsrXxhpzD7pTjapKWJeA61AwWa0DKOGqmpQyP23nN1AD8eWMT0EAOO+YG/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2D13"/>
    <a:srgbClr val="1D23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E927F-CBA8-4A68-9CF1-B445A41A2D82}" type="datetimeFigureOut">
              <a:rPr lang="pt-BR" smtClean="0"/>
              <a:t>28/05/2017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2572-A828-4FAA-A3BD-9A2BBB85C7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6993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E927F-CBA8-4A68-9CF1-B445A41A2D82}" type="datetimeFigureOut">
              <a:rPr lang="pt-BR" smtClean="0"/>
              <a:t>28/05/2017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2572-A828-4FAA-A3BD-9A2BBB85C7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13019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E927F-CBA8-4A68-9CF1-B445A41A2D82}" type="datetimeFigureOut">
              <a:rPr lang="pt-BR" smtClean="0"/>
              <a:t>28/05/2017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2572-A828-4FAA-A3BD-9A2BBB85C7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11699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E927F-CBA8-4A68-9CF1-B445A41A2D82}" type="datetimeFigureOut">
              <a:rPr lang="pt-BR" smtClean="0"/>
              <a:t>28/05/2017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2572-A828-4FAA-A3BD-9A2BBB85C7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70632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E927F-CBA8-4A68-9CF1-B445A41A2D82}" type="datetimeFigureOut">
              <a:rPr lang="pt-BR" smtClean="0"/>
              <a:t>28/05/2017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2572-A828-4FAA-A3BD-9A2BBB85C7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22177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E927F-CBA8-4A68-9CF1-B445A41A2D82}" type="datetimeFigureOut">
              <a:rPr lang="pt-BR" smtClean="0"/>
              <a:t>28/05/2017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2572-A828-4FAA-A3BD-9A2BBB85C7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4468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E927F-CBA8-4A68-9CF1-B445A41A2D82}" type="datetimeFigureOut">
              <a:rPr lang="pt-BR" smtClean="0"/>
              <a:t>28/05/2017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2572-A828-4FAA-A3BD-9A2BBB85C7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4942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E927F-CBA8-4A68-9CF1-B445A41A2D82}" type="datetimeFigureOut">
              <a:rPr lang="pt-BR" smtClean="0"/>
              <a:t>28/05/2017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2572-A828-4FAA-A3BD-9A2BBB85C7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51579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E927F-CBA8-4A68-9CF1-B445A41A2D82}" type="datetimeFigureOut">
              <a:rPr lang="pt-BR" smtClean="0"/>
              <a:t>28/05/2017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2572-A828-4FAA-A3BD-9A2BBB85C7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84055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E927F-CBA8-4A68-9CF1-B445A41A2D82}" type="datetimeFigureOut">
              <a:rPr lang="pt-BR" smtClean="0"/>
              <a:t>28/05/2017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2572-A828-4FAA-A3BD-9A2BBB85C7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70198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E927F-CBA8-4A68-9CF1-B445A41A2D82}" type="datetimeFigureOut">
              <a:rPr lang="pt-BR" smtClean="0"/>
              <a:t>28/05/2017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82572-A828-4FAA-A3BD-9A2BBB85C7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65675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6E927F-CBA8-4A68-9CF1-B445A41A2D82}" type="datetimeFigureOut">
              <a:rPr lang="pt-BR" smtClean="0"/>
              <a:t>28/05/2017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782572-A828-4FAA-A3BD-9A2BBB85C7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07494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23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youtube.com/user/bvbiavasconcellos" TargetMode="External"/><Relationship Id="rId5" Type="http://schemas.openxmlformats.org/officeDocument/2006/relationships/hyperlink" Target="http://www.sergrasan.com/biajovaarte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4756" y="200416"/>
            <a:ext cx="9144000" cy="1691015"/>
          </a:xfrm>
        </p:spPr>
        <p:txBody>
          <a:bodyPr>
            <a:normAutofit/>
            <a:scene3d>
              <a:camera prst="perspectiveRigh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sz="4400" b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 </a:t>
            </a:r>
            <a:r>
              <a:rPr lang="pt-BR" sz="4400" b="1" dirty="0" smtClean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mais fascinantes Jardins</a:t>
            </a:r>
            <a:br>
              <a:rPr lang="pt-BR" sz="4400" b="1" dirty="0" smtClean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4400" b="1" dirty="0">
              <a:ln w="12700">
                <a:solidFill>
                  <a:schemeClr val="accent2">
                    <a:lumMod val="50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951978" y="6450904"/>
            <a:ext cx="24545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 ARTES</a:t>
            </a:r>
            <a:endParaRPr lang="pt-BR" sz="1600" b="1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9565710" y="6450904"/>
            <a:ext cx="22413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Avanço Automático</a:t>
            </a:r>
            <a:endParaRPr lang="pt-BR" sz="1600" b="1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114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8000">
        <p:fade/>
        <p:sndAc>
          <p:stSnd loop="1">
            <p:snd r:embed="rId2" name="Floyd Cramer - Beautiful Dreamer.wav"/>
          </p:stSnd>
        </p:sndAc>
      </p:transition>
    </mc:Choice>
    <mc:Fallback xmlns="">
      <p:transition spd="slow" advTm="18000">
        <p:fade/>
        <p:sndAc>
          <p:stSnd loop="1">
            <p:snd r:embed="rId4" name="Floyd Cramer - Beautiful Dream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37995" y="1247144"/>
            <a:ext cx="11749413" cy="4715245"/>
          </a:xfrm>
        </p:spPr>
        <p:txBody>
          <a:bodyPr>
            <a:noAutofit/>
          </a:bodyPr>
          <a:lstStyle/>
          <a:p>
            <a:r>
              <a:rPr lang="pt-BR" sz="28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A Competição Internacional de Esculturas De Plantas </a:t>
            </a:r>
            <a:r>
              <a:rPr lang="pt-BR" sz="2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ocorrida</a:t>
            </a:r>
          </a:p>
          <a:p>
            <a:r>
              <a:rPr lang="pt-BR" sz="2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em </a:t>
            </a:r>
            <a:r>
              <a:rPr lang="pt-BR" sz="28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Montreal, Canadá, é um espetáculo para a olhos, </a:t>
            </a:r>
            <a:r>
              <a:rPr lang="pt-BR" sz="2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pois</a:t>
            </a:r>
          </a:p>
          <a:p>
            <a:r>
              <a:rPr lang="pt-BR" sz="2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mostra </a:t>
            </a:r>
            <a:r>
              <a:rPr lang="pt-BR" sz="28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cores brilhantes e atraentes, exibindo também </a:t>
            </a:r>
            <a:endParaRPr lang="pt-BR" sz="2800" b="1" dirty="0" smtClean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David" panose="020E0502060401010101" pitchFamily="34" charset="-79"/>
            </a:endParaRPr>
          </a:p>
          <a:p>
            <a:r>
              <a:rPr lang="pt-BR" sz="2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os </a:t>
            </a:r>
            <a:r>
              <a:rPr lang="pt-BR" sz="28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exemplos mais destacados da jardinagem ornamental. </a:t>
            </a:r>
            <a:endParaRPr lang="pt-BR" sz="2800" b="1" dirty="0" smtClean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David" panose="020E0502060401010101" pitchFamily="34" charset="-79"/>
            </a:endParaRPr>
          </a:p>
          <a:p>
            <a:r>
              <a:rPr lang="pt-BR" sz="2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O </a:t>
            </a:r>
            <a:r>
              <a:rPr lang="pt-BR" sz="28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maravilhoso evento ocorreu </a:t>
            </a:r>
            <a:r>
              <a:rPr lang="pt-BR" sz="2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em 2014, surpreendeu </a:t>
            </a:r>
          </a:p>
          <a:p>
            <a:r>
              <a:rPr lang="pt-BR" sz="2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e </a:t>
            </a:r>
            <a:r>
              <a:rPr lang="pt-BR" sz="28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deixou suas marcas que são apreciadas </a:t>
            </a:r>
            <a:r>
              <a:rPr lang="pt-BR" sz="2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até </a:t>
            </a:r>
            <a:r>
              <a:rPr lang="pt-BR" sz="28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hoje! </a:t>
            </a:r>
            <a:endParaRPr lang="pt-BR" sz="2800" b="1" dirty="0" smtClean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David" panose="020E0502060401010101" pitchFamily="34" charset="-79"/>
            </a:endParaRPr>
          </a:p>
          <a:p>
            <a:r>
              <a:rPr lang="pt-BR" sz="2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Veja</a:t>
            </a:r>
            <a:r>
              <a:rPr lang="pt-BR" sz="28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 alguns dos jardins mais lindos </a:t>
            </a:r>
            <a:r>
              <a:rPr lang="pt-BR" sz="2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e </a:t>
            </a:r>
            <a:r>
              <a:rPr lang="pt-BR" sz="28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interessantes </a:t>
            </a:r>
            <a:r>
              <a:rPr lang="pt-BR" sz="2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do mundo!</a:t>
            </a:r>
          </a:p>
          <a:p>
            <a:r>
              <a:rPr lang="pt-BR" sz="2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Qual </a:t>
            </a:r>
            <a:r>
              <a:rPr lang="pt-BR" sz="28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você gostaria de ter em casa?</a:t>
            </a:r>
          </a:p>
          <a:p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519726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6000">
        <p:fade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1464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Arte da Topiária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996758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Arte da Topiária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398618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Arte da Topiária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54674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Arte da Topiária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87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16796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Arte da Topiária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706302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Arte da Topiária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715595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Arte da Topiária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623244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Arte da Topiária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21020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Arte da Topiária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51592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Arte da Topiária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527227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Arte da Topiária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463982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Arte da Topiária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91128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Arte da Topiária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22254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4760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Arte da Topiária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905641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5480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Arte da Topiária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604489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048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6552" y="2601118"/>
            <a:ext cx="9144000" cy="3298641"/>
          </a:xfrm>
        </p:spPr>
        <p:txBody>
          <a:bodyPr>
            <a:noAutofit/>
          </a:bodyPr>
          <a:lstStyle/>
          <a:p>
            <a:r>
              <a:rPr lang="pt-BR" b="1" dirty="0" smtClean="0">
                <a:ln w="12700">
                  <a:solidFill>
                    <a:srgbClr val="1C2D1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Textos e Imagens: Internet</a:t>
            </a:r>
          </a:p>
          <a:p>
            <a:r>
              <a:rPr lang="pt-BR" b="1" dirty="0" smtClean="0">
                <a:ln w="12700">
                  <a:solidFill>
                    <a:srgbClr val="1C2D1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Floyd Cramer</a:t>
            </a:r>
          </a:p>
          <a:p>
            <a:r>
              <a:rPr lang="pt-BR" b="1" dirty="0" smtClean="0">
                <a:ln w="12700">
                  <a:solidFill>
                    <a:srgbClr val="1C2D1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www.Sergrasan.com/biajovaartes</a:t>
            </a:r>
            <a:endParaRPr lang="pt-BR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6"/>
              </a:rPr>
              <a:t>www.youtube.com/user/bvbiavasconcellos</a:t>
            </a:r>
            <a:endParaRPr lang="pt-BR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648" y="919558"/>
            <a:ext cx="2182074" cy="1059553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122664" y="1080002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AMORÀ VIDA</a:t>
            </a:r>
            <a:endParaRPr lang="pt-BR" sz="1400" b="1" dirty="0">
              <a:blipFill dpi="0" rotWithShape="1"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1798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21000">
        <p15:prstTrans prst="pageCurlDouble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68</TotalTime>
  <Words>87</Words>
  <Application>Microsoft Office PowerPoint</Application>
  <PresentationFormat>Widescreen</PresentationFormat>
  <Paragraphs>21</Paragraphs>
  <Slides>22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9" baseType="lpstr">
      <vt:lpstr>Algerian</vt:lpstr>
      <vt:lpstr>Arial</vt:lpstr>
      <vt:lpstr>Calibri</vt:lpstr>
      <vt:lpstr>Calibri Light</vt:lpstr>
      <vt:lpstr>David</vt:lpstr>
      <vt:lpstr>Georgia</vt:lpstr>
      <vt:lpstr>Office Theme</vt:lpstr>
      <vt:lpstr>Os mais fascinantes Jardins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Os Jardins mais fascinantes  que você já viu!</dc:title>
  <dc:creator>Cliente</dc:creator>
  <cp:keywords>BIAJOVA SLIDES:26/05/2017</cp:keywords>
  <cp:lastModifiedBy>Cliente</cp:lastModifiedBy>
  <cp:revision>42</cp:revision>
  <dcterms:created xsi:type="dcterms:W3CDTF">2017-05-27T00:21:02Z</dcterms:created>
  <dcterms:modified xsi:type="dcterms:W3CDTF">2017-05-28T14:09:47Z</dcterms:modified>
</cp:coreProperties>
</file>