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71" r:id="rId3"/>
    <p:sldId id="258" r:id="rId4"/>
    <p:sldId id="259" r:id="rId5"/>
    <p:sldId id="263" r:id="rId6"/>
    <p:sldId id="260" r:id="rId7"/>
    <p:sldId id="261" r:id="rId8"/>
    <p:sldId id="265" r:id="rId9"/>
    <p:sldId id="262" r:id="rId10"/>
    <p:sldId id="264" r:id="rId11"/>
    <p:sldId id="266" r:id="rId12"/>
    <p:sldId id="267" r:id="rId13"/>
    <p:sldId id="268" r:id="rId14"/>
    <p:sldId id="269" r:id="rId15"/>
    <p:sldId id="273" r:id="rId16"/>
    <p:sldId id="272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dRRqvqAJ9yvg5Fj9NrZ1A==" hashData="BWDXmKQIpLSgc4NbkyPD5fRAgduu2FjfaJd5aA6LS5a6YbYLkPRs3q/ySTxzWV8e0oUbu3LV+BkFPFGl7HhV2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F1D"/>
    <a:srgbClr val="E9E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15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98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0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12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85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60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28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46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14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230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78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D778A-5509-40EF-AF74-3E51387EE630}" type="datetimeFigureOut">
              <a:rPr lang="pt-BR" smtClean="0"/>
              <a:t>30/06/2019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09B2B-4348-4CC2-9226-36E51D78B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9827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8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intura em conha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05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81414" y="0"/>
            <a:ext cx="10029173" cy="1077239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Pinturas Artísticas em </a:t>
            </a:r>
            <a:r>
              <a:rPr lang="pt-BR" b="1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Conchas</a:t>
            </a:r>
            <a:endParaRPr lang="pt-BR" dirty="0">
              <a:ln w="12700">
                <a:solidFill>
                  <a:sysClr val="windowText" lastClr="0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108504" y="6536293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rgbClr val="3E4F1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 w="12700">
                <a:solidFill>
                  <a:srgbClr val="3E4F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1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  <p:sndAc>
          <p:stSnd loop="1">
            <p:snd r:embed="rId2" name="Andre Gagnon - Pour Carignan.wav"/>
          </p:stSnd>
        </p:sndAc>
      </p:transition>
    </mc:Choice>
    <mc:Fallback xmlns="">
      <p:transition spd="slow" advTm="4000">
        <p:fade/>
        <p:sndAc>
          <p:stSnd loop="1">
            <p:snd r:embed="rId4" name="Andre Gagnon - Pour Carign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ato de concha 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3" r="4453"/>
          <a:stretch/>
        </p:blipFill>
        <p:spPr bwMode="auto">
          <a:xfrm>
            <a:off x="0" y="0"/>
            <a:ext cx="5912285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5815730" y="225083"/>
            <a:ext cx="6376270" cy="6632917"/>
          </a:xfrm>
          <a:noFill/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 tecnologia e o mundo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conectado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que vivemos,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inovar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torna-se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vez mais difícil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artistas, que vivem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procurando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novas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maneiras de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transformar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suas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artes</a:t>
            </a:r>
            <a:r>
              <a:rPr lang="pt-BR" sz="2800" b="1" i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tela branca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tradicional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apenas mais uma opção,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diante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tantas possibilidades e, para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artista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Mary Kenyon – sediada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Califórnia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conchas encontradas</a:t>
            </a:r>
          </a:p>
          <a:p>
            <a:r>
              <a:rPr lang="pt-B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praia</a:t>
            </a:r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representam estas telas</a:t>
            </a:r>
          </a:p>
          <a:p>
            <a:r>
              <a:rPr lang="pt-BR" sz="2800" b="1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pt-BR" sz="2800" b="1" dirty="0">
              <a:ln>
                <a:solidFill>
                  <a:sysClr val="windowText" lastClr="0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912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isContent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420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5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25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65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226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738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0800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328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8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396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762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044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intura em conha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4906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esultado de imagem para Pintura de conchas Mary cany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72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682"/>
            <a:ext cx="5422062" cy="6770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85982" y="1693102"/>
            <a:ext cx="6906018" cy="5070953"/>
          </a:xfrm>
        </p:spPr>
        <p:txBody>
          <a:bodyPr>
            <a:normAutofit lnSpcReduction="10000"/>
          </a:bodyPr>
          <a:lstStyle/>
          <a:p>
            <a:endParaRPr lang="pt-BR" dirty="0" smtClean="0"/>
          </a:p>
          <a:p>
            <a:endParaRPr lang="pt-BR" sz="3200" b="1" dirty="0" smtClean="0">
              <a:ln w="12700">
                <a:solidFill>
                  <a:schemeClr val="bg2">
                    <a:lumMod val="1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 ADGothicJP Medium" panose="020B0609000000000000" pitchFamily="49" charset="-128"/>
            </a:endParaRPr>
          </a:p>
          <a:p>
            <a:r>
              <a:rPr lang="pt-BR" sz="3200" b="1" dirty="0" smtClean="0">
                <a:ln w="1270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</a:rPr>
              <a:t>Imagens</a:t>
            </a:r>
            <a:r>
              <a:rPr lang="pt-BR" sz="3200" b="1" dirty="0" smtClean="0">
                <a:ln w="1270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</a:rPr>
              <a:t>: Artista Mary Kenyon</a:t>
            </a:r>
          </a:p>
          <a:p>
            <a:r>
              <a:rPr lang="pt-BR" sz="3200" b="1" dirty="0" smtClean="0">
                <a:ln w="1270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</a:rPr>
              <a:t>Música: André Gagnon</a:t>
            </a:r>
          </a:p>
          <a:p>
            <a:r>
              <a:rPr lang="pt-BR" sz="3200" b="1" dirty="0" smtClean="0">
                <a:ln w="1270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rgbClr val="3E4F1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rgbClr val="3E4F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 ADGothicJP Medium" panose="020B0609000000000000" pitchFamily="49" charset="-128"/>
            </a:endParaRPr>
          </a:p>
          <a:p>
            <a:r>
              <a:rPr lang="pt-BR" sz="2800" b="1" dirty="0" smtClean="0">
                <a:ln w="12700">
                  <a:solidFill>
                    <a:srgbClr val="3E4F1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  <a:hlinkClick r:id="rId4"/>
              </a:rPr>
              <a:t>www.sergrasan.com/biajovaartes</a:t>
            </a:r>
            <a:endParaRPr lang="pt-BR" sz="2800" b="1" dirty="0" smtClean="0">
              <a:ln w="12700">
                <a:solidFill>
                  <a:srgbClr val="3E4F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 ADGothicJP Medium" panose="020B0609000000000000" pitchFamily="49" charset="-128"/>
            </a:endParaRPr>
          </a:p>
          <a:p>
            <a:r>
              <a:rPr lang="pt-BR" sz="2800" b="1" dirty="0" smtClean="0">
                <a:ln w="12700">
                  <a:solidFill>
                    <a:srgbClr val="3E4F1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 ADGothicJP Medium" panose="020B0609000000000000" pitchFamily="49" charset="-128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rgbClr val="3E4F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 ADGothicJP Medium" panose="020B0609000000000000" pitchFamily="49" charset="-128"/>
            </a:endParaRPr>
          </a:p>
          <a:p>
            <a:endParaRPr lang="pt-BR" sz="2800" b="1" dirty="0" smtClean="0">
              <a:ln w="12700">
                <a:solidFill>
                  <a:srgbClr val="3E4F1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800" b="1" dirty="0" smtClean="0">
                <a:ln w="12700"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8thCentury" pitchFamily="2" charset="0"/>
              </a:rPr>
              <a:t> </a:t>
            </a:r>
            <a:endParaRPr lang="pt-BR" sz="2800" b="1" dirty="0">
              <a:ln w="12700"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18thCentury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037" y="680580"/>
            <a:ext cx="2154477" cy="101252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90981" y="860493"/>
            <a:ext cx="16990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prism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61</Words>
  <Application>Microsoft Office PowerPoint</Application>
  <PresentationFormat>Widescreen</PresentationFormat>
  <Paragraphs>27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4" baseType="lpstr">
      <vt:lpstr>AR ADGothicJP Medium</vt:lpstr>
      <vt:lpstr>18thCentury</vt:lpstr>
      <vt:lpstr>Algerian</vt:lpstr>
      <vt:lpstr>Arial</vt:lpstr>
      <vt:lpstr>Calibri</vt:lpstr>
      <vt:lpstr>Calibri Light</vt:lpstr>
      <vt:lpstr>Courgette</vt:lpstr>
      <vt:lpstr>Tema do Office</vt:lpstr>
      <vt:lpstr>Pinturas Artísticas em Conchas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Pinturas Artísticas em Conchas</dc:title>
  <dc:creator>Cliente</dc:creator>
  <cp:keywords>BIAJOVA ARTES: 25/06/2019</cp:keywords>
  <cp:lastModifiedBy>Cliente</cp:lastModifiedBy>
  <cp:revision>114</cp:revision>
  <dcterms:created xsi:type="dcterms:W3CDTF">2019-06-26T00:10:07Z</dcterms:created>
  <dcterms:modified xsi:type="dcterms:W3CDTF">2019-06-30T21:50:19Z</dcterms:modified>
</cp:coreProperties>
</file>