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77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UnCEu25n0LX9yn/BREZrw==" hashData="AVL1aE7CU0sjao8T/YyKb6N1jCXV30LaUX2zqGlJTqU7XlVV2sManix9mfJ4dC56NbWo82pUUZYOK36XLxHH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693F"/>
    <a:srgbClr val="B6B4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76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395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37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96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945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45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6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88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99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61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90DD8-2874-43DC-9B3C-B044F1B3C3D8}" type="datetimeFigureOut">
              <a:rPr lang="pt-BR" smtClean="0"/>
              <a:t>17/10/2015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503F4-1617-42C3-BB97-E656EBB9B0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5052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g"/><Relationship Id="rId5" Type="http://schemas.openxmlformats.org/officeDocument/2006/relationships/image" Target="../media/image25.gif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81200" y="295834"/>
            <a:ext cx="9144000" cy="1761845"/>
          </a:xfrm>
        </p:spPr>
        <p:txBody>
          <a:bodyPr>
            <a:normAutofit/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Belas Pinturas em Miniatura </a:t>
            </a:r>
            <a:r>
              <a:rPr lang="pt-BR" sz="4800" b="1" dirty="0">
                <a:ln w="12700"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Fedoskino </a:t>
            </a:r>
            <a:endParaRPr lang="pt-BR" sz="4800" dirty="0">
              <a:ln w="12700"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981200" y="6347012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82693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82693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211235" y="6347012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82693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82693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60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660">
        <p:randomBar/>
        <p:sndAc>
          <p:stSnd loop="1">
            <p:snd r:embed="rId2" name="Vincent Bell - Girassois Da Russia.wav"/>
          </p:stSnd>
        </p:sndAc>
      </p:transition>
    </mc:Choice>
    <mc:Fallback xmlns="">
      <p:transition spd="slow" advTm="10660">
        <p:randomBar/>
        <p:sndAc>
          <p:stSnd loop="1">
            <p:snd r:embed="rId4" name="Vincent Bell - Girassois Da Russ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16423" y="793375"/>
            <a:ext cx="10053918" cy="4988860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Caixas russo Fedoskino - uma escola que tem as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</a:t>
            </a: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próprias 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tradições, sua longa história e cultura </a:t>
            </a:r>
            <a:endParaRPr lang="pt-BR" b="1" dirty="0" smtClean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"Fedoskino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 apresenta uma técnica especial e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estilo</a:t>
            </a: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reconhecível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agora famoso em todo o mundo. </a:t>
            </a:r>
            <a:endParaRPr lang="pt-BR" b="1" dirty="0" smtClean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diversidade de tradições nacionais - uma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</a:t>
            </a: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inesgotável 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inspiração para artistas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contemporâneos,</a:t>
            </a: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miniaturistas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 Cenas de gênero de imagem -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favorita cenas</a:t>
            </a:r>
          </a:p>
          <a:p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temáticas </a:t>
            </a:r>
            <a:r>
              <a:rPr lang="pt-BR" b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longo da história da pintura em </a:t>
            </a:r>
            <a:r>
              <a:rPr lang="pt-BR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miniatura.</a:t>
            </a:r>
          </a:p>
          <a:p>
            <a:r>
              <a:rPr lang="pt-BR" sz="2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i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de miniaturas de laca Fedoskino </a:t>
            </a:r>
            <a:r>
              <a:rPr lang="pt-BR" sz="2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</a:t>
            </a:r>
          </a:p>
          <a:p>
            <a:r>
              <a:rPr lang="pt-BR" sz="2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i="1" dirty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fenômeno único e original da cultura mundial.</a:t>
            </a:r>
          </a:p>
          <a:p>
            <a:endParaRPr lang="pt-BR" sz="2800" b="1" i="1" dirty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12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000">
        <p:randomBar/>
      </p:transition>
    </mc:Choice>
    <mc:Fallback xmlns="">
      <p:transition spd="slow" advTm="32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2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3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4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81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1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3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1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69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6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4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8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69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5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41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1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5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8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0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3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/>
      </p:transition>
    </mc:Choice>
    <mc:Fallback xmlns="">
      <p:transition spd="slow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03730" y="2877671"/>
            <a:ext cx="9144000" cy="2864224"/>
          </a:xfrm>
        </p:spPr>
        <p:txBody>
          <a:bodyPr>
            <a:normAutofit lnSpcReduction="10000"/>
          </a:bodyPr>
          <a:lstStyle/>
          <a:p>
            <a:pPr algn="l"/>
            <a:r>
              <a:rPr lang="pt-BR" sz="2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l"/>
            <a:r>
              <a:rPr lang="pt-BR" sz="2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sz="2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sz="2600" b="1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Vicent</a:t>
            </a:r>
            <a:r>
              <a:rPr lang="pt-BR" sz="2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Bell- Girassóis da </a:t>
            </a:r>
            <a:r>
              <a:rPr lang="pt-BR" sz="2600" b="1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Rússsia</a:t>
            </a:r>
            <a:endParaRPr lang="pt-BR" sz="2600" b="1" dirty="0" smtClean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sz="2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sz="26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</a:t>
            </a:r>
            <a:endParaRPr lang="pt-BR" sz="26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sz="26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6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sz="26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047" y="632012"/>
            <a:ext cx="2070567" cy="9188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352103" y="722121"/>
            <a:ext cx="15664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 VIDA</a:t>
            </a:r>
            <a:endParaRPr lang="pt-BR" sz="1400" b="1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92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randomBar/>
      </p:transition>
    </mc:Choice>
    <mc:Fallback>
      <p:transition spd="slow" advTm="20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33</Words>
  <Application>Microsoft Office PowerPoint</Application>
  <PresentationFormat>Widescreen</PresentationFormat>
  <Paragraphs>21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1" baseType="lpstr">
      <vt:lpstr>Algerian</vt:lpstr>
      <vt:lpstr>Arial</vt:lpstr>
      <vt:lpstr>Calibri</vt:lpstr>
      <vt:lpstr>Calibri Light</vt:lpstr>
      <vt:lpstr>Georgia</vt:lpstr>
      <vt:lpstr>Lucida Calligraphy</vt:lpstr>
      <vt:lpstr>Office Theme</vt:lpstr>
      <vt:lpstr>Belas Pinturas em Miniatura Fedoskino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slides:19082015</cp:keywords>
  <cp:lastModifiedBy>Nubia</cp:lastModifiedBy>
  <cp:revision>87</cp:revision>
  <dcterms:created xsi:type="dcterms:W3CDTF">2015-08-19T19:50:44Z</dcterms:created>
  <dcterms:modified xsi:type="dcterms:W3CDTF">2015-10-18T00:52:16Z</dcterms:modified>
</cp:coreProperties>
</file>