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80" r:id="rId24"/>
    <p:sldId id="279" r:id="rId25"/>
    <p:sldId id="276" r:id="rId2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s9w74943ZPsISAXc4HFUA==" hashData="g/KEXgEfIcVdWJlUMegli9J7umWKDb5KB0rEpbwKbbbDOvH4y65B45+KNguF9vu3bWtZJc5jYfUyF0ImJoJDe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3337"/>
    <a:srgbClr val="173415"/>
    <a:srgbClr val="6290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E36DD-8996-4604-845D-1820DB75C581}" type="datetimeFigureOut">
              <a:rPr lang="pt-BR" smtClean="0"/>
              <a:t>20/11/2015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A80F-332B-48C3-99CE-33FB11219F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2119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E36DD-8996-4604-845D-1820DB75C581}" type="datetimeFigureOut">
              <a:rPr lang="pt-BR" smtClean="0"/>
              <a:t>20/11/2015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A80F-332B-48C3-99CE-33FB11219F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9626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E36DD-8996-4604-845D-1820DB75C581}" type="datetimeFigureOut">
              <a:rPr lang="pt-BR" smtClean="0"/>
              <a:t>20/11/2015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A80F-332B-48C3-99CE-33FB11219F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0778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E36DD-8996-4604-845D-1820DB75C581}" type="datetimeFigureOut">
              <a:rPr lang="pt-BR" smtClean="0"/>
              <a:t>20/11/2015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A80F-332B-48C3-99CE-33FB11219F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863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E36DD-8996-4604-845D-1820DB75C581}" type="datetimeFigureOut">
              <a:rPr lang="pt-BR" smtClean="0"/>
              <a:t>20/11/2015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A80F-332B-48C3-99CE-33FB11219F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0788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E36DD-8996-4604-845D-1820DB75C581}" type="datetimeFigureOut">
              <a:rPr lang="pt-BR" smtClean="0"/>
              <a:t>20/11/2015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A80F-332B-48C3-99CE-33FB11219F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1372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E36DD-8996-4604-845D-1820DB75C581}" type="datetimeFigureOut">
              <a:rPr lang="pt-BR" smtClean="0"/>
              <a:t>20/11/2015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A80F-332B-48C3-99CE-33FB11219F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3319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E36DD-8996-4604-845D-1820DB75C581}" type="datetimeFigureOut">
              <a:rPr lang="pt-BR" smtClean="0"/>
              <a:t>20/11/2015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A80F-332B-48C3-99CE-33FB11219F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6597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E36DD-8996-4604-845D-1820DB75C581}" type="datetimeFigureOut">
              <a:rPr lang="pt-BR" smtClean="0"/>
              <a:t>20/11/2015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A80F-332B-48C3-99CE-33FB11219F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2018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E36DD-8996-4604-845D-1820DB75C581}" type="datetimeFigureOut">
              <a:rPr lang="pt-BR" smtClean="0"/>
              <a:t>20/11/2015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A80F-332B-48C3-99CE-33FB11219F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7477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E36DD-8996-4604-845D-1820DB75C581}" type="datetimeFigureOut">
              <a:rPr lang="pt-BR" smtClean="0"/>
              <a:t>20/11/2015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A80F-332B-48C3-99CE-33FB11219F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3310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E36DD-8996-4604-845D-1820DB75C581}" type="datetimeFigureOut">
              <a:rPr lang="pt-BR" smtClean="0"/>
              <a:t>20/11/2015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CA80F-332B-48C3-99CE-33FB11219F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27102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biajovaslides" TargetMode="External"/><Relationship Id="rId7" Type="http://schemas.openxmlformats.org/officeDocument/2006/relationships/image" Target="../media/image28.jpg"/><Relationship Id="rId2" Type="http://schemas.openxmlformats.org/officeDocument/2006/relationships/hyperlink" Target="mailto:bvbiavasconcellos@gmail.com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26.jpg"/><Relationship Id="rId4" Type="http://schemas.openxmlformats.org/officeDocument/2006/relationships/hyperlink" Target="http://www.youtube.com/user/bvbiavasconcellos/video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75094" y="4208927"/>
            <a:ext cx="7516906" cy="1398775"/>
          </a:xfrm>
        </p:spPr>
        <p:txBody>
          <a:bodyPr>
            <a:normAutofit fontScale="90000"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Arte surreal </a:t>
            </a:r>
            <a:br>
              <a:rPr lang="pt-BR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</a:br>
            <a:r>
              <a:rPr lang="pt-BR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em chapéus femininos</a:t>
            </a:r>
            <a:endParaRPr lang="pt-BR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 panose="020B06030201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68188" y="6488668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1734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17341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318812" y="6438182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1734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17341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10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circle/>
        <p:sndAc>
          <p:stSnd loop="1">
            <p:snd r:embed="rId2" name="Carole King - It's too late.wav"/>
          </p:stSnd>
        </p:sndAc>
      </p:transition>
    </mc:Choice>
    <mc:Fallback>
      <p:transition spd="slow" advTm="12000">
        <p:circle/>
        <p:sndAc>
          <p:stSnd loop="1">
            <p:snd r:embed="rId2" name="Carole King - It's too la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rgbClr val="7D3337"/>
            </a:gs>
            <a:gs pos="0">
              <a:srgbClr val="7D3337"/>
            </a:gs>
            <a:gs pos="26000">
              <a:schemeClr val="tx2">
                <a:lumMod val="50000"/>
              </a:schemeClr>
            </a:gs>
            <a:gs pos="49000">
              <a:schemeClr val="accent5">
                <a:lumMod val="40000"/>
                <a:lumOff val="60000"/>
              </a:schemeClr>
            </a:gs>
            <a:gs pos="69000">
              <a:schemeClr val="tx2">
                <a:lumMod val="1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704" y="1075765"/>
            <a:ext cx="8542593" cy="5643035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0732" y="500846"/>
            <a:ext cx="11230535" cy="6023081"/>
          </a:xfrm>
        </p:spPr>
        <p:txBody>
          <a:bodyPr>
            <a:noAutofit/>
          </a:bodyPr>
          <a:lstStyle/>
          <a:p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palavra CHAPÉU provém do latim antigo "cappa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",</a:t>
            </a:r>
          </a:p>
          <a:p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capucho" que significa 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peça usada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cobrir a cabeça. </a:t>
            </a:r>
            <a:endParaRPr lang="pt-BR" sz="2800" b="1" i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urgiram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volta do ano 4.000 a.C. no antigo Egito, </a:t>
            </a:r>
            <a:endParaRPr lang="pt-BR" sz="2800" b="1" i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Babilônia e na 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Grécia quando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uso de faixas na </a:t>
            </a:r>
            <a:endParaRPr lang="pt-BR" sz="2800" b="1" i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cabeça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tinha a 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finalidade de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prender e proteger o cabelo.</a:t>
            </a:r>
            <a:endParaRPr lang="pt-BR" sz="28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- Os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designers gostam de inovar quando o assunto é chapéu </a:t>
            </a:r>
            <a:endParaRPr lang="pt-BR" sz="2800" b="1" i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feminino. Mas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às vezes, eles exageram e criam 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obras</a:t>
            </a:r>
          </a:p>
          <a:p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surreais. Muitos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destes chapéus são usados nas corridas 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</a:p>
          <a:p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cavalos mais famosa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mundo, Royal Ascot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que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também 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desfile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estilo e 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dos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principais marcos 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</a:t>
            </a:r>
          </a:p>
          <a:p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calendário social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britânico. 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Confira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imagens:</a:t>
            </a:r>
          </a:p>
          <a:p>
            <a:endParaRPr lang="pt-BR" sz="2800" b="1" i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051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7000">
        <p15:prstTrans prst="peelOff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4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0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8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32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44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680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6000"/>
                            </p:stCondLst>
                            <p:childTnLst>
                              <p:par>
                                <p:cTn id="7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327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222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45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692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884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657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522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883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753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90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146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898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043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936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283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280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578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451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" t="784" r="86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03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594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2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08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43600" cy="6858000"/>
          </a:xfrm>
          <a:prstGeom prst="rect">
            <a:avLst/>
          </a:prstGeom>
          <a:ln w="1905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071" y="0"/>
            <a:ext cx="6113930" cy="6858000"/>
          </a:xfrm>
          <a:prstGeom prst="rect">
            <a:avLst/>
          </a:prstGeom>
          <a:ln w="1905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4808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accent6">
                <a:lumMod val="50000"/>
              </a:schemeClr>
            </a:gs>
            <a:gs pos="97000">
              <a:schemeClr val="accent2">
                <a:lumMod val="20000"/>
                <a:lumOff val="80000"/>
              </a:schemeClr>
            </a:gs>
            <a:gs pos="62000">
              <a:schemeClr val="accent2">
                <a:lumMod val="75000"/>
              </a:schemeClr>
            </a:gs>
            <a:gs pos="76000">
              <a:schemeClr val="accent6">
                <a:lumMod val="75000"/>
              </a:schemeClr>
            </a:gs>
          </a:gsLst>
          <a:lin ang="1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25031" y="2485932"/>
            <a:ext cx="7050740" cy="2785315"/>
          </a:xfrm>
        </p:spPr>
        <p:txBody>
          <a:bodyPr>
            <a:normAutofit/>
          </a:bodyPr>
          <a:lstStyle/>
          <a:p>
            <a:r>
              <a:rPr lang="pt-BR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Texto/Imagens: Internet</a:t>
            </a:r>
          </a:p>
          <a:p>
            <a:r>
              <a:rPr lang="pt-BR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</a:t>
            </a:r>
            <a:r>
              <a:rPr lang="pt-BR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Carole King</a:t>
            </a:r>
            <a:endParaRPr lang="pt-BR" b="1" dirty="0" smtClean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2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www.youtube.com/user/bvbiavasconcellos/videos</a:t>
            </a:r>
            <a:endParaRPr lang="pt-BR" sz="20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0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5325033" cy="6857999"/>
          </a:xfrm>
          <a:prstGeom prst="rect">
            <a:avLst/>
          </a:prstGeom>
          <a:ln w="1905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412" y="827440"/>
            <a:ext cx="2276475" cy="83105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093628" y="919829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547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0000">
        <p15:prstTrans prst="peelOff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</TotalTime>
  <Words>142</Words>
  <Application>Microsoft Office PowerPoint</Application>
  <PresentationFormat>Widescreen</PresentationFormat>
  <Paragraphs>21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2" baseType="lpstr">
      <vt:lpstr>Algerian</vt:lpstr>
      <vt:lpstr>Arial</vt:lpstr>
      <vt:lpstr>Calibri</vt:lpstr>
      <vt:lpstr>Calibri Light</vt:lpstr>
      <vt:lpstr>Franklin Gothic Medium</vt:lpstr>
      <vt:lpstr>Georgia</vt:lpstr>
      <vt:lpstr>Office Theme</vt:lpstr>
      <vt:lpstr>Arte surreal  em chapéus femininos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SLIDES:19/11/2015</cp:keywords>
  <cp:lastModifiedBy>Nubia</cp:lastModifiedBy>
  <cp:revision>120</cp:revision>
  <dcterms:created xsi:type="dcterms:W3CDTF">2015-11-19T21:22:01Z</dcterms:created>
  <dcterms:modified xsi:type="dcterms:W3CDTF">2015-11-20T15:11:24Z</dcterms:modified>
</cp:coreProperties>
</file>