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79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MjSWiwVC0ACeKrCOYuPBg==" hashData="HvaNyMvjuYwwefzwv3KbKjIYMnnUiznRfMJgV+Q7IxhrIrNa2yug0EYKU6FhpCCDMycQFR93Q3UclON+I3b+B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302D"/>
    <a:srgbClr val="030A1A"/>
    <a:srgbClr val="F1B88A"/>
    <a:srgbClr val="701918"/>
    <a:srgbClr val="949C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9832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183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883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8737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5641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2322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3175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3309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2415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2013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6571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147ED-CCD1-4E41-A9D7-34E65E852784}" type="datetimeFigureOut">
              <a:rPr lang="pt-BR" smtClean="0"/>
              <a:t>05/12/2015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9C0EE-9E86-47BF-8E79-0B4F3B3F46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70289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4.gif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5" descr="Clássico e moderno!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201706"/>
            <a:ext cx="6750424" cy="1855693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pt-BR" sz="5400" b="1" dirty="0">
                <a:ln>
                  <a:solidFill>
                    <a:srgbClr val="030A1A"/>
                  </a:solidFill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Arte Clássica </a:t>
            </a:r>
            <a:r>
              <a:rPr lang="pt-BR" sz="5400" b="1" dirty="0" smtClean="0">
                <a:ln>
                  <a:solidFill>
                    <a:srgbClr val="030A1A"/>
                  </a:solidFill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/>
            </a:r>
            <a:br>
              <a:rPr lang="pt-BR" sz="5400" b="1" dirty="0" smtClean="0">
                <a:ln>
                  <a:solidFill>
                    <a:srgbClr val="030A1A"/>
                  </a:solidFill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</a:br>
            <a:r>
              <a:rPr lang="pt-BR" sz="5400" b="1" dirty="0" smtClean="0">
                <a:ln>
                  <a:solidFill>
                    <a:srgbClr val="030A1A"/>
                  </a:solidFill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no </a:t>
            </a:r>
            <a:r>
              <a:rPr lang="pt-BR" sz="5400" b="1" dirty="0">
                <a:ln>
                  <a:solidFill>
                    <a:srgbClr val="030A1A"/>
                  </a:solidFill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Mundo </a:t>
            </a:r>
            <a:r>
              <a:rPr lang="pt-BR" sz="5400" b="1" dirty="0" smtClean="0">
                <a:ln>
                  <a:solidFill>
                    <a:srgbClr val="030A1A"/>
                  </a:solidFill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Atual</a:t>
            </a:r>
            <a:endParaRPr lang="pt-BR" sz="5400" dirty="0">
              <a:ln>
                <a:solidFill>
                  <a:srgbClr val="030A1A"/>
                </a:solidFill>
              </a:ln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71600" y="640080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030A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030A1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888505" y="6400800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030A1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030A1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21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randomBar dir="vert"/>
        <p:sndAc>
          <p:stSnd loop="1">
            <p:snd r:embed="rId2" name="Fionnuala Sherry - Sona.wav"/>
          </p:stSnd>
        </p:sndAc>
      </p:transition>
    </mc:Choice>
    <mc:Fallback>
      <p:transition spd="slow" advTm="13000">
        <p:randomBar dir="vert"/>
        <p:sndAc>
          <p:stSnd loop="1">
            <p:snd r:embed="rId2" name="Fionnuala Sherry - S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49C9F"/>
            </a:gs>
            <a:gs pos="27000">
              <a:srgbClr val="48302D"/>
            </a:gs>
            <a:gs pos="64000">
              <a:srgbClr val="F1B88A"/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874"/>
            <a:ext cx="6347011" cy="6743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347010" y="274466"/>
            <a:ext cx="5750860" cy="6604279"/>
          </a:xfrm>
        </p:spPr>
        <p:txBody>
          <a:bodyPr>
            <a:normAutofit fontScale="92500" lnSpcReduction="20000"/>
          </a:bodyPr>
          <a:lstStyle/>
          <a:p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Já imaginou as imagens de arte 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clássica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período romântico e 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renascentista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cotidiano dos dias 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atuais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? Pois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foi justamente isso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pensou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artista ucraniano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Alexey Kondakov. 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fez uma série de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fotos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 interessantes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espécie de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colagem, recortes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 retiradas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pinturas 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clássicas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as inseriu 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cenários atuais, urbanos, 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bem contextualizados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 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resultado é tão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realista, 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tão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impressionante, 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não vai </a:t>
            </a:r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acreditar.</a:t>
            </a:r>
          </a:p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Confira</a:t>
            </a:r>
            <a:r>
              <a:rPr lang="pt-BR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!</a:t>
            </a:r>
          </a:p>
          <a:p>
            <a:endParaRPr lang="pt-BR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834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6000">
        <p15:prstTrans prst="wind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8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2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4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8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68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16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76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32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100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8000"/>
                            </p:stCondLst>
                            <p:childTnLst>
                              <p:par>
                                <p:cTn id="8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 tmFilter="0,0; .5, 1; 1, 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3600"/>
                            </p:stCondLst>
                            <p:childTnLst>
                              <p:par>
                                <p:cTn id="9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 tmFilter="0,0; .5, 1; 1, 1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400"/>
                            </p:stCondLst>
                            <p:childTnLst>
                              <p:par>
                                <p:cTn id="10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 tmFilter="0,0; .5, 1; 1, 1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7400"/>
                            </p:stCondLst>
                            <p:childTnLst>
                              <p:par>
                                <p:cTn id="10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 tmFilter="0,0; .5, 1; 1, 1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3800"/>
                            </p:stCondLst>
                            <p:childTnLst>
                              <p:par>
                                <p:cTn id="1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 tmFilter="0,0; .5, 1; 1, 1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9200"/>
                            </p:stCondLst>
                            <p:childTnLst>
                              <p:par>
                                <p:cTn id="1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0" tmFilter="0,0; .5, 1; 1, 1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5600"/>
                            </p:stCondLst>
                            <p:childTnLst>
                              <p:par>
                                <p:cTn id="1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000" tmFilter="0,0; .5, 1; 1, 1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239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2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852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3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4359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Imagem 6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2"/>
            <a:ext cx="12070696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187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7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328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8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615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0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0227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1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2894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2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2929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Imagem 13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216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4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5991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5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722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6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1596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7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8391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8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4321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499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Imagem 20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0"/>
            <a:ext cx="12187237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7787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21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1917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22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6891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335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49C9F"/>
            </a:gs>
            <a:gs pos="27000">
              <a:srgbClr val="48302D"/>
            </a:gs>
            <a:gs pos="64000">
              <a:srgbClr val="F1B88A"/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Clássico e modern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306" y="0"/>
            <a:ext cx="6427694" cy="675307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6882" y="2795214"/>
            <a:ext cx="5607424" cy="2758422"/>
          </a:xfrm>
        </p:spPr>
        <p:txBody>
          <a:bodyPr>
            <a:normAutofit/>
          </a:bodyPr>
          <a:lstStyle/>
          <a:p>
            <a:pPr algn="l"/>
            <a:r>
              <a:rPr lang="pt-BR" b="1" dirty="0" smtClean="0">
                <a:ln>
                  <a:solidFill>
                    <a:srgbClr val="48302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Internet</a:t>
            </a:r>
          </a:p>
          <a:p>
            <a:pPr algn="l"/>
            <a:r>
              <a:rPr lang="pt-BR" b="1" dirty="0" smtClean="0">
                <a:ln>
                  <a:solidFill>
                    <a:srgbClr val="48302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 Fionnuala Sherry</a:t>
            </a:r>
          </a:p>
          <a:p>
            <a:pPr algn="l"/>
            <a:r>
              <a:rPr lang="pt-BR" b="1" dirty="0" smtClean="0">
                <a:ln>
                  <a:solidFill>
                    <a:srgbClr val="48302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845" y="1016606"/>
            <a:ext cx="2196073" cy="10138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98860" y="1154223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704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20000">
        <p15:prstTrans prst="wind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</TotalTime>
  <Words>110</Words>
  <Application>Microsoft Office PowerPoint</Application>
  <PresentationFormat>Widescreen</PresentationFormat>
  <Paragraphs>28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Algerian</vt:lpstr>
      <vt:lpstr>Arial</vt:lpstr>
      <vt:lpstr>Calibri</vt:lpstr>
      <vt:lpstr>Calibri Light</vt:lpstr>
      <vt:lpstr>Georgia</vt:lpstr>
      <vt:lpstr>Narkisim</vt:lpstr>
      <vt:lpstr>Office Theme</vt:lpstr>
      <vt:lpstr>Arte Clássica  no Mundo Atual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SLIDES:04/12/2015</cp:keywords>
  <cp:lastModifiedBy>Nubia</cp:lastModifiedBy>
  <cp:revision>86</cp:revision>
  <dcterms:created xsi:type="dcterms:W3CDTF">2015-12-04T22:24:35Z</dcterms:created>
  <dcterms:modified xsi:type="dcterms:W3CDTF">2015-12-05T13:20:53Z</dcterms:modified>
</cp:coreProperties>
</file>