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ppt" ContentType="application/vnd.ms-powerpoint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9" r:id="rId16"/>
    <p:sldId id="270" r:id="rId17"/>
    <p:sldId id="271" r:id="rId18"/>
    <p:sldId id="272" r:id="rId19"/>
    <p:sldId id="274" r:id="rId20"/>
    <p:sldId id="276" r:id="rId21"/>
    <p:sldId id="277" r:id="rId22"/>
    <p:sldId id="282" r:id="rId23"/>
    <p:sldId id="280" r:id="rId24"/>
    <p:sldId id="283" r:id="rId2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nolJBGiAIuTBmfMjXkVjA==" hashData="+eI3gqJ5Y4INchSVWgV0Q3QuBtixKCXuIIzPdA7YHrZZxqf/xIN1EiSDQdyfeHsdfdOLhkW14Cjh5WmavEGSe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3C01"/>
    <a:srgbClr val="8C4577"/>
    <a:srgbClr val="C18AA3"/>
    <a:srgbClr val="89478F"/>
    <a:srgbClr val="F7F7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53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05AE8-8260-412F-885C-77105ABCE2A3}" type="datetimeFigureOut">
              <a:rPr lang="pt-BR" smtClean="0"/>
              <a:t>09/08/2015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63EF6-2D4B-48AC-9970-ECA13BB7F8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0877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05AE8-8260-412F-885C-77105ABCE2A3}" type="datetimeFigureOut">
              <a:rPr lang="pt-BR" smtClean="0"/>
              <a:t>09/08/2015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63EF6-2D4B-48AC-9970-ECA13BB7F8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6390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05AE8-8260-412F-885C-77105ABCE2A3}" type="datetimeFigureOut">
              <a:rPr lang="pt-BR" smtClean="0"/>
              <a:t>09/08/2015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63EF6-2D4B-48AC-9970-ECA13BB7F8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3553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05AE8-8260-412F-885C-77105ABCE2A3}" type="datetimeFigureOut">
              <a:rPr lang="pt-BR" smtClean="0"/>
              <a:t>09/08/2015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63EF6-2D4B-48AC-9970-ECA13BB7F8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60293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05AE8-8260-412F-885C-77105ABCE2A3}" type="datetimeFigureOut">
              <a:rPr lang="pt-BR" smtClean="0"/>
              <a:t>09/08/2015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63EF6-2D4B-48AC-9970-ECA13BB7F8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7353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05AE8-8260-412F-885C-77105ABCE2A3}" type="datetimeFigureOut">
              <a:rPr lang="pt-BR" smtClean="0"/>
              <a:t>09/08/2015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63EF6-2D4B-48AC-9970-ECA13BB7F8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6283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05AE8-8260-412F-885C-77105ABCE2A3}" type="datetimeFigureOut">
              <a:rPr lang="pt-BR" smtClean="0"/>
              <a:t>09/08/2015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63EF6-2D4B-48AC-9970-ECA13BB7F8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3120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05AE8-8260-412F-885C-77105ABCE2A3}" type="datetimeFigureOut">
              <a:rPr lang="pt-BR" smtClean="0"/>
              <a:t>09/08/2015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63EF6-2D4B-48AC-9970-ECA13BB7F8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37216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05AE8-8260-412F-885C-77105ABCE2A3}" type="datetimeFigureOut">
              <a:rPr lang="pt-BR" smtClean="0"/>
              <a:t>09/08/2015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63EF6-2D4B-48AC-9970-ECA13BB7F8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3525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05AE8-8260-412F-885C-77105ABCE2A3}" type="datetimeFigureOut">
              <a:rPr lang="pt-BR" smtClean="0"/>
              <a:t>09/08/2015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63EF6-2D4B-48AC-9970-ECA13BB7F8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86300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05AE8-8260-412F-885C-77105ABCE2A3}" type="datetimeFigureOut">
              <a:rPr lang="pt-BR" smtClean="0"/>
              <a:t>09/08/2015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63EF6-2D4B-48AC-9970-ECA13BB7F8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79513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D05AE8-8260-412F-885C-77105ABCE2A3}" type="datetimeFigureOut">
              <a:rPr lang="pt-BR" smtClean="0"/>
              <a:t>09/08/2015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B63EF6-2D4B-48AC-9970-ECA13BB7F8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10892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25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slides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Apresenta__o_do_Microsoft_PowerPoint_97-20031.ppt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0" descr="flores exótic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944035" y="484094"/>
            <a:ext cx="7247965" cy="2017340"/>
          </a:xfrm>
        </p:spPr>
        <p:txBody>
          <a:bodyPr>
            <a:normAutofit/>
            <a:scene3d>
              <a:camera prst="perspectiveRigh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sz="4400" b="1" dirty="0" smtClean="0">
                <a:ln>
                  <a:solidFill>
                    <a:srgbClr val="89478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Rounded MT Bold" panose="020F0704030504030204" pitchFamily="34" charset="0"/>
              </a:rPr>
              <a:t>Flores Raras e </a:t>
            </a:r>
            <a:r>
              <a:rPr lang="pt-BR" sz="4400" b="1" dirty="0">
                <a:ln>
                  <a:solidFill>
                    <a:srgbClr val="89478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Rounded MT Bold" panose="020F0704030504030204" pitchFamily="34" charset="0"/>
              </a:rPr>
              <a:t>Deslumbrantes!</a:t>
            </a:r>
            <a:br>
              <a:rPr lang="pt-BR" sz="4400" b="1" dirty="0">
                <a:ln>
                  <a:solidFill>
                    <a:srgbClr val="89478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Rounded MT Bold" panose="020F0704030504030204" pitchFamily="34" charset="0"/>
              </a:rPr>
            </a:br>
            <a:endParaRPr lang="pt-BR" sz="4400" b="1" dirty="0">
              <a:ln>
                <a:solidFill>
                  <a:srgbClr val="89478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057400" y="6414247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273C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273C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8915400" y="6414247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273C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>
                <a:solidFill>
                  <a:srgbClr val="273C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453746" y="5361710"/>
            <a:ext cx="3435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Columbine Magpie </a:t>
            </a:r>
            <a:endParaRPr lang="pt-BR" sz="2400" b="1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7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randomBar dir="vert"/>
        <p:sndAc>
          <p:stSnd loop="1">
            <p:snd r:embed="rId2" name="Enya - Anywhere Is.wav"/>
          </p:stSnd>
        </p:sndAc>
      </p:transition>
    </mc:Choice>
    <mc:Fallback>
      <p:transition spd="slow" advTm="7000">
        <p:randomBar dir="vert"/>
        <p:sndAc>
          <p:stSnd loop="1">
            <p:snd r:embed="rId2" name="Enya - Anywhere 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6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02659" y="699247"/>
            <a:ext cx="10751814" cy="5419165"/>
          </a:xfrm>
        </p:spPr>
        <p:txBody>
          <a:bodyPr>
            <a:normAutofit lnSpcReduction="10000"/>
          </a:bodyPr>
          <a:lstStyle/>
          <a:p>
            <a:r>
              <a:rPr lang="pt-BR" b="1" dirty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flores são algumas das criações mais belas </a:t>
            </a:r>
            <a:r>
              <a:rPr lang="pt-BR" b="1" dirty="0" smtClean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 natureza</a:t>
            </a:r>
            <a:r>
              <a:rPr lang="pt-BR" b="1" dirty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 </a:t>
            </a:r>
            <a:endParaRPr lang="pt-BR" b="1" dirty="0" smtClean="0">
              <a:ln>
                <a:solidFill>
                  <a:srgbClr val="8C457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Elas </a:t>
            </a:r>
            <a:r>
              <a:rPr lang="pt-BR" b="1" dirty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normalmente são bonitas, </a:t>
            </a:r>
            <a:r>
              <a:rPr lang="pt-BR" b="1" dirty="0" smtClean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muitas </a:t>
            </a:r>
            <a:r>
              <a:rPr lang="pt-BR" b="1" dirty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têm perfume agradável, </a:t>
            </a:r>
            <a:endParaRPr lang="pt-BR" b="1" dirty="0" smtClean="0">
              <a:ln>
                <a:solidFill>
                  <a:srgbClr val="8C457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</a:t>
            </a:r>
            <a:r>
              <a:rPr lang="pt-BR" b="1" dirty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através delas que as plantas </a:t>
            </a:r>
            <a:r>
              <a:rPr lang="pt-BR" b="1" dirty="0" smtClean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</a:t>
            </a:r>
            <a:r>
              <a:rPr lang="pt-BR" b="1" dirty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reproduzem e, </a:t>
            </a:r>
            <a:endParaRPr lang="pt-BR" b="1" dirty="0" smtClean="0">
              <a:ln>
                <a:solidFill>
                  <a:srgbClr val="8C457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melhor </a:t>
            </a:r>
            <a:r>
              <a:rPr lang="pt-BR" b="1" dirty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 que tudo, é delas que vem o </a:t>
            </a:r>
            <a:r>
              <a:rPr lang="pt-BR" b="1" dirty="0" smtClean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mel!</a:t>
            </a:r>
          </a:p>
          <a:p>
            <a:r>
              <a:rPr lang="pt-BR" b="1" dirty="0" smtClean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Nós </a:t>
            </a:r>
            <a:r>
              <a:rPr lang="pt-BR" b="1" dirty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usamos para decoração, para manifestar </a:t>
            </a:r>
            <a:r>
              <a:rPr lang="pt-BR" b="1" dirty="0" smtClean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nossos</a:t>
            </a:r>
          </a:p>
          <a:p>
            <a:r>
              <a:rPr lang="pt-BR" b="1" dirty="0" smtClean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sentimentos</a:t>
            </a:r>
            <a:r>
              <a:rPr lang="pt-BR" b="1" dirty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e para expressar amor e liberdade </a:t>
            </a:r>
            <a:endParaRPr lang="pt-BR" b="1" dirty="0" smtClean="0">
              <a:ln>
                <a:solidFill>
                  <a:srgbClr val="8C457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(</a:t>
            </a:r>
            <a:r>
              <a:rPr lang="pt-BR" b="1" dirty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b="1" dirty="0" smtClean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geração "Flower </a:t>
            </a:r>
            <a:r>
              <a:rPr lang="pt-BR" b="1" dirty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Power" dos anos 60, </a:t>
            </a:r>
            <a:endParaRPr lang="pt-BR" b="1" dirty="0" smtClean="0">
              <a:ln>
                <a:solidFill>
                  <a:srgbClr val="8C457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b="1" dirty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"Revolução </a:t>
            </a:r>
            <a:r>
              <a:rPr lang="pt-BR" b="1" dirty="0" smtClean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dos  Cravos</a:t>
            </a:r>
            <a:r>
              <a:rPr lang="pt-BR" b="1" dirty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" de </a:t>
            </a:r>
            <a:r>
              <a:rPr lang="pt-BR" b="1" dirty="0" smtClean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1974 em </a:t>
            </a:r>
            <a:r>
              <a:rPr lang="pt-BR" b="1" dirty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Portugal). </a:t>
            </a:r>
          </a:p>
          <a:p>
            <a:r>
              <a:rPr lang="pt-BR" b="1" dirty="0" smtClean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Algumas </a:t>
            </a:r>
            <a:r>
              <a:rPr lang="pt-BR" b="1" dirty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flores possuem uma aparência única, outras </a:t>
            </a:r>
            <a:r>
              <a:rPr lang="pt-BR" b="1" dirty="0" smtClean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florescem</a:t>
            </a:r>
          </a:p>
          <a:p>
            <a:r>
              <a:rPr lang="pt-BR" b="1" dirty="0" smtClean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muito </a:t>
            </a:r>
            <a:r>
              <a:rPr lang="pt-BR" b="1" dirty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raramente e algumas não se parecem com </a:t>
            </a:r>
            <a:r>
              <a:rPr lang="pt-BR" b="1" dirty="0" smtClean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flores.</a:t>
            </a:r>
          </a:p>
          <a:p>
            <a:r>
              <a:rPr lang="pt-BR" b="1" dirty="0" smtClean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Convidamos </a:t>
            </a:r>
            <a:r>
              <a:rPr lang="pt-BR" b="1" dirty="0" smtClean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fazer </a:t>
            </a:r>
            <a:r>
              <a:rPr lang="pt-BR" b="1" dirty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tour pelas imagens a seguir </a:t>
            </a:r>
            <a:r>
              <a:rPr lang="pt-BR" b="1" dirty="0" smtClean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</a:t>
            </a:r>
          </a:p>
          <a:p>
            <a:r>
              <a:rPr lang="pt-BR" b="1" dirty="0" smtClean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conhecer </a:t>
            </a:r>
            <a:r>
              <a:rPr lang="pt-BR" b="1" dirty="0">
                <a:ln>
                  <a:solidFill>
                    <a:srgbClr val="8C45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algumas das flores mais belas e exóticas que existem.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8821270" y="6257373"/>
            <a:ext cx="30332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Orquídea Homem</a:t>
            </a:r>
            <a:endParaRPr lang="pt-BR" sz="2400" b="1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6229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4000">
        <p15:prstTrans prst="peelOff"/>
      </p:transition>
    </mc:Choice>
    <mc:Fallback>
      <p:transition spd="slow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0"/>
                            </p:stCondLst>
                            <p:childTnLst>
                              <p:par>
                                <p:cTn id="4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1" descr="flores exótic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2"/>
            <a:ext cx="12187238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248278" y="823864"/>
            <a:ext cx="30460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</a:rPr>
              <a:t>Gengibre colmeia </a:t>
            </a:r>
            <a:endParaRPr lang="pt-BR" sz="2400" b="1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4090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2" descr="flores exótica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36"/>
          <a:stretch/>
        </p:blipFill>
        <p:spPr bwMode="auto">
          <a:xfrm>
            <a:off x="4763" y="0"/>
            <a:ext cx="121872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38966" y="985228"/>
            <a:ext cx="33810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</a:rPr>
              <a:t>Lanternas Chinesas </a:t>
            </a:r>
            <a:endParaRPr lang="pt-BR" sz="2400" b="1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9363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3" descr="flores exótic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174"/>
            <a:ext cx="12187238" cy="6854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151300" y="783522"/>
            <a:ext cx="27863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</a:rPr>
              <a:t> Flor Gato Preto </a:t>
            </a:r>
            <a:endParaRPr lang="pt-BR" sz="2400" b="1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24502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4" descr="flores exótic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171523" y="702840"/>
            <a:ext cx="22076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ln>
                  <a:solidFill>
                    <a:srgbClr val="C18AA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</a:rPr>
              <a:t>Flor de Cera </a:t>
            </a:r>
            <a:endParaRPr lang="pt-BR" sz="2400" b="1" dirty="0">
              <a:ln>
                <a:solidFill>
                  <a:srgbClr val="C18AA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6391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5" descr="flores exótic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6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278740" y="877652"/>
            <a:ext cx="23663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>
                <a:solidFill>
                  <a:srgbClr val="000000"/>
                </a:solidFill>
                <a:latin typeface="Lucida Sans Unicode" panose="020B0602030504020204" pitchFamily="34" charset="0"/>
                <a:ea typeface="Times New Roman" panose="02020603050405020304" pitchFamily="18" charset="0"/>
              </a:rPr>
              <a:t> </a:t>
            </a:r>
            <a:r>
              <a:rPr lang="pt-BR" sz="2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</a:rPr>
              <a:t>Flor-cadáver </a:t>
            </a:r>
            <a:endParaRPr lang="pt-BR" sz="2400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54358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6" descr="flores exótic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56205" y="891099"/>
            <a:ext cx="67088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</a:rPr>
              <a:t>Azedinha Candy Cane (Oxalis versicolor) </a:t>
            </a:r>
            <a:endParaRPr lang="pt-BR" sz="2400" b="1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3846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7" descr="flores exótic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324162" y="877652"/>
            <a:ext cx="20185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ln>
                  <a:solidFill>
                    <a:srgbClr val="273C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</a:rPr>
              <a:t>Cuia Cobra </a:t>
            </a:r>
            <a:endParaRPr lang="pt-BR" sz="2400" b="1" dirty="0">
              <a:ln>
                <a:solidFill>
                  <a:srgbClr val="273C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3750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8" descr="flores exótic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460644" y="891099"/>
            <a:ext cx="17475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ln>
                  <a:solidFill>
                    <a:srgbClr val="273C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</a:rPr>
              <a:t>Kakabeak</a:t>
            </a:r>
            <a:endParaRPr lang="pt-BR" sz="2400" dirty="0">
              <a:ln>
                <a:solidFill>
                  <a:srgbClr val="273C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8176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9" descr="flores exótic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17570" y="675946"/>
            <a:ext cx="52036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ln>
                  <a:solidFill>
                    <a:srgbClr val="273C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</a:rPr>
              <a:t>Orquídea Fantasma Americana </a:t>
            </a:r>
            <a:endParaRPr lang="pt-BR" sz="2400" b="1" dirty="0">
              <a:ln>
                <a:solidFill>
                  <a:srgbClr val="273C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5581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10" descr="flores exótic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188908" y="729734"/>
            <a:ext cx="33554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ln>
                  <a:solidFill>
                    <a:srgbClr val="273C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</a:rPr>
              <a:t>Prímula Zebra Azul </a:t>
            </a:r>
            <a:endParaRPr lang="pt-BR" sz="2400" b="1" dirty="0">
              <a:ln>
                <a:solidFill>
                  <a:srgbClr val="273C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92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1" descr="flores exótic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45119" y="380111"/>
            <a:ext cx="19094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ln>
                  <a:solidFill>
                    <a:srgbClr val="273C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</a:rPr>
              <a:t>Flor Balão </a:t>
            </a:r>
            <a:endParaRPr lang="pt-BR" sz="2400" b="1" dirty="0">
              <a:ln>
                <a:solidFill>
                  <a:srgbClr val="273C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0567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3" descr="flores exótic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352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710715" y="716287"/>
            <a:ext cx="29706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ln>
                  <a:solidFill>
                    <a:srgbClr val="273C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</a:rPr>
              <a:t>Flor de Maracujá </a:t>
            </a:r>
            <a:endParaRPr lang="pt-BR" sz="2400" b="1" dirty="0">
              <a:ln>
                <a:solidFill>
                  <a:srgbClr val="273C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2459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4" descr="flores exótic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8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487993" y="568369"/>
            <a:ext cx="49215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ln>
                  <a:solidFill>
                    <a:srgbClr val="273C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</a:rPr>
              <a:t>Orquídea Sapatinho de Dama </a:t>
            </a:r>
            <a:endParaRPr lang="pt-BR" sz="2400" b="1" dirty="0">
              <a:ln>
                <a:solidFill>
                  <a:srgbClr val="273C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5359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5" descr="flores exótic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6350"/>
            <a:ext cx="12187237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100292" y="581817"/>
            <a:ext cx="9300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ln>
                  <a:solidFill>
                    <a:srgbClr val="273C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</a:rPr>
              <a:t>Jade</a:t>
            </a:r>
            <a:endParaRPr lang="pt-BR" sz="2400" dirty="0">
              <a:ln>
                <a:solidFill>
                  <a:srgbClr val="273C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1991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6" descr="flores exótic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6350"/>
            <a:ext cx="12187237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580626" y="1106252"/>
            <a:ext cx="30332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ln>
                  <a:solidFill>
                    <a:srgbClr val="273C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</a:rPr>
              <a:t>Orquídea Macaco</a:t>
            </a:r>
            <a:r>
              <a:rPr lang="pt-BR" sz="2400" dirty="0">
                <a:ln>
                  <a:solidFill>
                    <a:srgbClr val="273C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</a:rPr>
              <a:t> </a:t>
            </a:r>
            <a:endParaRPr lang="pt-BR" sz="2400" dirty="0">
              <a:ln>
                <a:solidFill>
                  <a:srgbClr val="273C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62286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7" descr="flores exótic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938013" y="904546"/>
            <a:ext cx="35830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ln>
                  <a:solidFill>
                    <a:srgbClr val="273C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</a:rPr>
              <a:t>Fritillaria tubiformis</a:t>
            </a:r>
            <a:r>
              <a:rPr lang="pt-BR" sz="2400" dirty="0">
                <a:ln>
                  <a:solidFill>
                    <a:srgbClr val="273C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</a:rPr>
              <a:t> </a:t>
            </a:r>
            <a:endParaRPr lang="pt-BR" sz="2400" dirty="0">
              <a:ln>
                <a:solidFill>
                  <a:srgbClr val="273C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69158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9" descr="flores exótic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782882" y="850758"/>
            <a:ext cx="34772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ln>
                  <a:solidFill>
                    <a:srgbClr val="273C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</a:rPr>
              <a:t>Lírio Sapo Cabeludo </a:t>
            </a:r>
            <a:endParaRPr lang="pt-BR" sz="2400" b="1" dirty="0">
              <a:ln>
                <a:solidFill>
                  <a:srgbClr val="273C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1505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21" descr="flores exótic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894899" y="958334"/>
            <a:ext cx="26019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ln>
                  <a:solidFill>
                    <a:srgbClr val="273C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</a:rPr>
              <a:t>Dama da Noite </a:t>
            </a:r>
            <a:endParaRPr lang="pt-BR" sz="2400" b="1" dirty="0">
              <a:ln>
                <a:solidFill>
                  <a:srgbClr val="273C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0727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22" descr="flores exótic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127606" y="608711"/>
            <a:ext cx="35958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ln>
                  <a:solidFill>
                    <a:srgbClr val="273C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</a:rPr>
              <a:t>Trombetas dos Anjos </a:t>
            </a:r>
            <a:endParaRPr lang="pt-BR" sz="2400" b="1" dirty="0">
              <a:ln>
                <a:solidFill>
                  <a:srgbClr val="273C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9468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81635" y="457200"/>
            <a:ext cx="19992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>
                  <a:solidFill>
                    <a:srgbClr val="273C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Rosa Negra</a:t>
            </a:r>
            <a:endParaRPr lang="pt-BR" sz="2400" b="1" dirty="0">
              <a:ln>
                <a:solidFill>
                  <a:srgbClr val="273C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1811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18" descr="flores exótic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27212" y="576449"/>
            <a:ext cx="9144000" cy="3403879"/>
          </a:xfrm>
        </p:spPr>
        <p:txBody>
          <a:bodyPr>
            <a:noAutofit/>
          </a:bodyPr>
          <a:lstStyle/>
          <a:p>
            <a:pPr algn="l"/>
            <a:r>
              <a:rPr lang="pt-BR" b="1" dirty="0" smtClean="0">
                <a:ln>
                  <a:solidFill>
                    <a:srgbClr val="273C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Fonte: Internet</a:t>
            </a:r>
          </a:p>
          <a:p>
            <a:pPr algn="l"/>
            <a:r>
              <a:rPr lang="pt-BR" b="1" dirty="0" smtClean="0">
                <a:ln>
                  <a:solidFill>
                    <a:srgbClr val="273C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Imagens: Internet</a:t>
            </a:r>
          </a:p>
          <a:p>
            <a:pPr algn="l"/>
            <a:r>
              <a:rPr lang="pt-BR" b="1" dirty="0" smtClean="0">
                <a:ln>
                  <a:solidFill>
                    <a:srgbClr val="273C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Enya</a:t>
            </a:r>
            <a:endParaRPr lang="pt-BR" b="1" dirty="0" smtClean="0">
              <a:ln>
                <a:solidFill>
                  <a:srgbClr val="273C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rgbClr val="273C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b="1" dirty="0" smtClean="0">
              <a:ln>
                <a:solidFill>
                  <a:srgbClr val="273C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b="1" dirty="0">
              <a:ln>
                <a:solidFill>
                  <a:srgbClr val="273C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669" y="4552013"/>
            <a:ext cx="2128838" cy="867151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362826" y="4589493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8825345" y="6220691"/>
            <a:ext cx="3042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Camélia Japonesa</a:t>
            </a:r>
            <a:endParaRPr lang="pt-BR" sz="2400" b="1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137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to 2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1052036"/>
              </p:ext>
            </p:extLst>
          </p:nvPr>
        </p:nvGraphicFramePr>
        <p:xfrm>
          <a:off x="0" y="1"/>
          <a:ext cx="12191999" cy="68345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Apresentação" r:id="rId3" imgW="6094344" imgH="3427459" progId="PowerPoint.Show.8">
                  <p:embed/>
                </p:oleObj>
              </mc:Choice>
              <mc:Fallback>
                <p:oleObj name="Apresentação" r:id="rId3" imgW="6094344" imgH="3427459" progId="PowerPoint.Show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1"/>
                        <a:ext cx="12191999" cy="68345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02068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randomBar dir="vert"/>
      </p:transition>
    </mc:Choice>
    <mc:Fallback>
      <p:transition spd="slow" advTm="1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</TotalTime>
  <Words>200</Words>
  <Application>Microsoft Office PowerPoint</Application>
  <PresentationFormat>Widescreen</PresentationFormat>
  <Paragraphs>48</Paragraphs>
  <Slides>24</Slides>
  <Notes>0</Notes>
  <HiddenSlides>0</HiddenSlides>
  <MMClips>0</MMClips>
  <ScaleCrop>false</ScaleCrop>
  <HeadingPairs>
    <vt:vector size="8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34" baseType="lpstr">
      <vt:lpstr>Algerian</vt:lpstr>
      <vt:lpstr>Arial</vt:lpstr>
      <vt:lpstr>Arial Rounded MT Bold</vt:lpstr>
      <vt:lpstr>Calibri</vt:lpstr>
      <vt:lpstr>Calibri Light</vt:lpstr>
      <vt:lpstr>Georgia</vt:lpstr>
      <vt:lpstr>Lucida Sans Unicode</vt:lpstr>
      <vt:lpstr>Times New Roman</vt:lpstr>
      <vt:lpstr>Office Theme</vt:lpstr>
      <vt:lpstr>Apresentação do Microsoft PowerPoint 97-2003</vt:lpstr>
      <vt:lpstr>Flores Raras e Deslumbrantes!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Nubia</dc:creator>
  <cp:keywords>BIAJOVA SLIDES:08/08/2015</cp:keywords>
  <cp:lastModifiedBy>Nubia</cp:lastModifiedBy>
  <cp:revision>102</cp:revision>
  <dcterms:created xsi:type="dcterms:W3CDTF">2015-08-08T22:08:49Z</dcterms:created>
  <dcterms:modified xsi:type="dcterms:W3CDTF">2015-08-10T02:38:19Z</dcterms:modified>
</cp:coreProperties>
</file>