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0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2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+Bbjd/ELyAaHdX1trrEw==" hashData="J/SsW4lt5VODvzYTLmg1t1iHOHsGuLQ45IB3FPPXlRKTdG0vVwGKnC/VhL3wYC9G8KIbFVkMimQsAKu0/LW1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0E19"/>
    <a:srgbClr val="754C4B"/>
    <a:srgbClr val="050406"/>
    <a:srgbClr val="38211A"/>
    <a:srgbClr val="385E3E"/>
    <a:srgbClr val="AB9B8E"/>
    <a:srgbClr val="1E1D25"/>
    <a:srgbClr val="A87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3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29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82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43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89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35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2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43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76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3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73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C0C66-6DA5-4B19-AF26-018D8DA73BB6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747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7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7" descr="https://4.bp.blogspot.com/-3bhiGu3rrwo/UgFyuWoAnbI/AAAAAAAAl8I/pnUnunjZBLQ/s640/Terry+Redlin+-+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"/>
          <a:stretch/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2299" y="1735809"/>
            <a:ext cx="8359588" cy="1223682"/>
          </a:xfrm>
        </p:spPr>
        <p:txBody>
          <a:bodyPr>
            <a:normAutofit/>
            <a:scene3d>
              <a:camera prst="perspectiveAbove"/>
              <a:lightRig rig="threePt" dir="t"/>
            </a:scene3d>
          </a:bodyPr>
          <a:lstStyle/>
          <a:p>
            <a:r>
              <a:rPr lang="pt-BR" sz="4000" b="1" dirty="0" smtClean="0">
                <a:ln w="19050">
                  <a:solidFill>
                    <a:srgbClr val="560E19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Snap ITC" panose="04040A07060A02020202" pitchFamily="82" charset="0"/>
                <a:ea typeface="Verdana" panose="020B0604030504040204" pitchFamily="34" charset="0"/>
                <a:cs typeface="Verdana" panose="020B0604030504040204" pitchFamily="34" charset="0"/>
              </a:rPr>
              <a:t>O Pintor Terry Redlin</a:t>
            </a:r>
            <a:endParaRPr lang="pt-BR" sz="4000" b="1" dirty="0">
              <a:ln w="19050">
                <a:solidFill>
                  <a:srgbClr val="560E19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Snap ITC" panose="04040A07060A02020202" pitchFamily="82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82588" y="6347013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54C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754C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318812" y="635492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54C4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754C4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1000">
        <p14:flash/>
        <p:sndAc>
          <p:stSnd loop="1">
            <p:snd r:embed="rId2" name="Instrumental - Song for guy.wav"/>
          </p:stSnd>
        </p:sndAc>
      </p:transition>
    </mc:Choice>
    <mc:Fallback xmlns="">
      <p:transition spd="slow" advTm="11000">
        <p:fade/>
        <p:sndAc>
          <p:stSnd loop="1">
            <p:snd r:embed="rId4" name="Instrumental - Song for gu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25606" y="603342"/>
            <a:ext cx="10340789" cy="582435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pintor americano Terry Avon Redlin </a:t>
            </a:r>
            <a:endParaRPr lang="pt-BR" sz="2800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americano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com um imenso amor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natureza, conhecido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pintar a vida selvagem, </a:t>
            </a:r>
            <a:endParaRPr lang="pt-BR" sz="2800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cenas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campestres e belíssimas paisagens ao entardecer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Nasceu em 1937, e foi criado na pequena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cidade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Watertown no Dakota do Sul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Segundo ele o seu professor favorito foi a natureza.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Formou-se em St. Paul School of Associated Arts em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St.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Paul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Minnesota. Trabalhou durante 25 anos </a:t>
            </a:r>
            <a:endParaRPr lang="pt-BR" sz="2800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comercial, como designer gráfico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ilustrador e diretor de arte.</a:t>
            </a:r>
          </a:p>
          <a:p>
            <a:endParaRPr lang="pt-BR" sz="2800" b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73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0">
        <p15:prstTrans prst="peelOff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24753" y="403412"/>
            <a:ext cx="10542494" cy="5836024"/>
          </a:xfrm>
        </p:spPr>
        <p:txBody>
          <a:bodyPr>
            <a:noAutofit/>
          </a:bodyPr>
          <a:lstStyle/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Vendeu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suas duas primeiras obras em 1977 </a:t>
            </a:r>
            <a:endParaRPr lang="pt-BR" sz="2800" b="1" dirty="0" smtClean="0">
              <a:ln>
                <a:solidFill>
                  <a:srgbClr val="3821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foi nessa década que deixou o seu </a:t>
            </a:r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trabalho</a:t>
            </a: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artista comercial para passar a </a:t>
            </a:r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dedicar-se</a:t>
            </a: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completamente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pintura. Foi aperfeiçoando o </a:t>
            </a:r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</a:t>
            </a: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próprio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estilo pessoal, incluindo o uso espetacular </a:t>
            </a:r>
            <a:endParaRPr lang="pt-BR" sz="2800" b="1" dirty="0" smtClean="0">
              <a:ln>
                <a:solidFill>
                  <a:srgbClr val="3821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luz e a incrível capacidade de captar a vida </a:t>
            </a:r>
            <a:endParaRPr lang="pt-BR" sz="2800" b="1" dirty="0" smtClean="0">
              <a:ln>
                <a:solidFill>
                  <a:srgbClr val="3821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mundo ao seu redor, nas suas formas </a:t>
            </a:r>
            <a:endParaRPr lang="pt-BR" sz="2800" b="1" dirty="0" smtClean="0">
              <a:ln>
                <a:solidFill>
                  <a:srgbClr val="3821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 e mais bonitas</a:t>
            </a:r>
            <a:r>
              <a:rPr lang="pt-BR" sz="2800" b="1" dirty="0" smtClean="0">
                <a:ln>
                  <a:solidFill>
                    <a:srgbClr val="3821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800" b="1" dirty="0">
              <a:ln>
                <a:solidFill>
                  <a:srgbClr val="3821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222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8000">
        <p15:prstTrans prst="peelOff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8" descr="https://4.bp.blogspot.com/-R-Nqk0jUnLM/UgFyuqFe8PI/AAAAAAAAl8E/97rkFxOnMPI/s640/Terry+Redlin+-+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1294" y="672353"/>
            <a:ext cx="10367682" cy="5957047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Ao longo da sua excepcional carreira Terry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Redlin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recebeu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diversos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prêmios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e reconhecimentos, </a:t>
            </a:r>
            <a:endParaRPr lang="pt-BR" sz="3300" b="1" dirty="0" smtClean="0">
              <a:ln>
                <a:solidFill>
                  <a:srgbClr val="050406"/>
                </a:solidFill>
              </a:ln>
              <a:latin typeface="Georgia" panose="02040502050405020303" pitchFamily="18" charset="0"/>
            </a:endParaRP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inclusive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foi nomeado durante oito anos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consecutivos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de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1991 a 1998 como o Artista mais popular da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América</a:t>
            </a:r>
          </a:p>
          <a:p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través de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inquéritos anuais realizados pela U.S.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Art.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magazine.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 Hoje, o legado de Terry Redlin, continua 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viver no Centro de Arte Redlin na sua cidade 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de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Watertown, South Dakota. 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Desenhado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pelo seu filho, Charles Redlin, o </a:t>
            </a:r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incrível</a:t>
            </a: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centro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abriga mais de 150 originais de Terry Redlin, </a:t>
            </a:r>
            <a:endParaRPr lang="pt-BR" sz="3300" b="1" dirty="0" smtClean="0">
              <a:ln>
                <a:solidFill>
                  <a:srgbClr val="050406"/>
                </a:solidFill>
              </a:ln>
              <a:latin typeface="Georgia" panose="02040502050405020303" pitchFamily="18" charset="0"/>
            </a:endParaRP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bem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como um museu dedicado à vida de um </a:t>
            </a:r>
            <a:endParaRPr lang="pt-BR" sz="3300" b="1" dirty="0" smtClean="0">
              <a:ln>
                <a:solidFill>
                  <a:srgbClr val="050406"/>
                </a:solidFill>
              </a:ln>
              <a:latin typeface="Georgia" panose="02040502050405020303" pitchFamily="18" charset="0"/>
            </a:endParaRPr>
          </a:p>
          <a:p>
            <a:r>
              <a:rPr lang="pt-BR" sz="3300" b="1" dirty="0" smtClean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dos </a:t>
            </a:r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artistas mais célebres da América. </a:t>
            </a:r>
          </a:p>
          <a:p>
            <a:r>
              <a:rPr lang="pt-BR" sz="3300" b="1" dirty="0">
                <a:ln>
                  <a:solidFill>
                    <a:srgbClr val="050406"/>
                  </a:solidFill>
                </a:ln>
                <a:latin typeface="Georgia" panose="02040502050405020303" pitchFamily="18" charset="0"/>
              </a:rPr>
              <a:t> </a:t>
            </a:r>
          </a:p>
          <a:p>
            <a:r>
              <a:rPr lang="pt-BR" sz="3300" dirty="0" smtClean="0">
                <a:ln>
                  <a:solidFill>
                    <a:srgbClr val="050406"/>
                  </a:solidFill>
                </a:ln>
              </a:rPr>
              <a:t> </a:t>
            </a:r>
            <a:endParaRPr lang="pt-BR" sz="3300" dirty="0">
              <a:ln>
                <a:solidFill>
                  <a:srgbClr val="050406"/>
                </a:solidFill>
              </a:ln>
            </a:endParaRP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93805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0">
        <p15:prstTrans prst="peelOff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" descr="https://1.bp.blogspot.com/-lV8MaUCeR4w/UgFyt7GKhGI/AAAAAAAAl7k/0mz-zHWGoek/s640/Terry+Redlin+-+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56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https://2.bp.blogspot.com/-vz_n54s99rc/UgFyt1yJF_I/AAAAAAAAl7s/IcZjb2oxY0g/s640/Terry+Redlin+-+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08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 descr="https://4.bp.blogspot.com/-F4ACvxE3lwg/UgFymLvzqoI/AAAAAAAAl7E/HgGchkCno14/s640/Redlin-EveningCh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4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837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5" descr="https://2.bp.blogspot.com/-RYonmcOPqC4/UgFymvFbFcI/AAAAAAAAl7Y/eNun59a72_o/s640/redlin_above_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56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6" descr="https://1.bp.blogspot.com/-1_ldoL84p94/UgFym5JaXYI/AAAAAAAAl7U/-Gn40CLJowI/s640/redlin_for_amber_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41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" t="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2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https://4.bp.blogspot.com/-eNkaNCCM80I/UgFyu_sDmcI/AAAAAAAAl8A/Jl_EPmO8CzY/s640/Terry+Redlin+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8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7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https://2.bp.blogspot.com/-E-7IEfC0bas/UgFywjRW4vI/AAAAAAAAl9Q/TJbZaZD2NOc/s640/terry-redlin-paintings-553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29929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84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1" descr="https://3.bp.blogspot.com/-t3d4J1JM3jU/UgFyw8nrnJI/AAAAAAAAl80/hhbSq23xm3M/s640/terry-redlin-paintings-553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5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2" descr="https://3.bp.blogspot.com/-ZfOrJes8KW8/UgFymcNNkrI/AAAAAAAAl7A/zSzCn9yj6cs/s640/Terry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3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3" descr="https://4.bp.blogspot.com/--w5Piq-M_f4/UgFyuKG5Z7I/AAAAAAAAl7w/nDZgFT8REe8/s640/Terry+Redlin+-+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475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4" descr="https://2.bp.blogspot.com/-GlZtBUy9Uk8/UgFyvlhsyCI/AAAAAAAAl8c/AAlZ0QUXKOQ/s640/terry-redlin-paintings-553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4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1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5" descr="https://4.bp.blogspot.com/-yKE1zy45-lI/UgFymVU5IPI/AAAAAAAAl7I/iw--oJGQegQ/s640/Terry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01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https://3.bp.blogspot.com/-OIWox5Ft2B8/UgFyxhLaHVI/AAAAAAAAl9E/Iv6Qgt3QT_Q/s640/terry-redlin-paintings-553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0"/>
            <a:ext cx="12187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32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7" descr="https://4.bp.blogspot.com/-54EWHTi0qik/UgFyviZsdKI/AAAAAAAAl8k/0XvLJohJgqg/s640/Terry+Redlin+085+-+Winter+Windbre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98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8" descr="https://4.bp.blogspot.com/-iTbRmHARQG4/UgFyv-oXn7I/AAAAAAAAl8U/lbofsu7lr-w/s640/terry-redlin-paintings-553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082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4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3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26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 descr="https://2.bp.blogspot.com/-tVluR873dpM/UgF1SXw1pKI/AAAAAAAAl9o/Ul3boYfqv64/s640/Pictur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" t="3805" r="4485" b="615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50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97859" y="1020201"/>
            <a:ext cx="8104094" cy="3134940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Internet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Pintor Terry Redlin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Instrumental- Song for Guy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248" y="1232648"/>
            <a:ext cx="2043952" cy="87854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009438" y="130258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92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6000">
        <p15:prstTrans prst="peelOff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301</Words>
  <Application>Microsoft Office PowerPoint</Application>
  <PresentationFormat>Widescreen</PresentationFormat>
  <Paragraphs>46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3" baseType="lpstr">
      <vt:lpstr>Algerian</vt:lpstr>
      <vt:lpstr>Arial</vt:lpstr>
      <vt:lpstr>Calibri</vt:lpstr>
      <vt:lpstr>Calibri Light</vt:lpstr>
      <vt:lpstr>Georgia</vt:lpstr>
      <vt:lpstr>Snap ITC</vt:lpstr>
      <vt:lpstr>Verdana</vt:lpstr>
      <vt:lpstr>Office Theme</vt:lpstr>
      <vt:lpstr>O Pintor Terry Redlin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lastModifiedBy>Nubia</cp:lastModifiedBy>
  <cp:revision>82</cp:revision>
  <dcterms:created xsi:type="dcterms:W3CDTF">2016-01-30T14:57:15Z</dcterms:created>
  <dcterms:modified xsi:type="dcterms:W3CDTF">2016-05-26T17:31:08Z</dcterms:modified>
</cp:coreProperties>
</file>