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HO3pbC1yhpxcdn+zBCoQ==" hashData="UHEk6RRQLSXPG4T7pu6fAdkfIE1LCuTXd+XBMNpywM1Qj0LXrtm8gIE59P36Su450MaaxjuzUPSJoFdGMUmw8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1C22"/>
    <a:srgbClr val="6C57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5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7F2-E0A3-47AF-91D7-3BEB7AC0D36A}" type="datetimeFigureOut">
              <a:rPr lang="pt-BR" smtClean="0"/>
              <a:t>28/11/2015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A714-0734-4B6F-B4D7-AB320D73E4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8658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7F2-E0A3-47AF-91D7-3BEB7AC0D36A}" type="datetimeFigureOut">
              <a:rPr lang="pt-BR" smtClean="0"/>
              <a:t>28/11/2015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A714-0734-4B6F-B4D7-AB320D73E4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3976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7F2-E0A3-47AF-91D7-3BEB7AC0D36A}" type="datetimeFigureOut">
              <a:rPr lang="pt-BR" smtClean="0"/>
              <a:t>28/11/2015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A714-0734-4B6F-B4D7-AB320D73E4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1014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7F2-E0A3-47AF-91D7-3BEB7AC0D36A}" type="datetimeFigureOut">
              <a:rPr lang="pt-BR" smtClean="0"/>
              <a:t>28/11/2015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A714-0734-4B6F-B4D7-AB320D73E4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418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7F2-E0A3-47AF-91D7-3BEB7AC0D36A}" type="datetimeFigureOut">
              <a:rPr lang="pt-BR" smtClean="0"/>
              <a:t>28/11/2015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A714-0734-4B6F-B4D7-AB320D73E4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5078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7F2-E0A3-47AF-91D7-3BEB7AC0D36A}" type="datetimeFigureOut">
              <a:rPr lang="pt-BR" smtClean="0"/>
              <a:t>28/11/2015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A714-0734-4B6F-B4D7-AB320D73E4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5965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7F2-E0A3-47AF-91D7-3BEB7AC0D36A}" type="datetimeFigureOut">
              <a:rPr lang="pt-BR" smtClean="0"/>
              <a:t>28/11/2015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A714-0734-4B6F-B4D7-AB320D73E4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2630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7F2-E0A3-47AF-91D7-3BEB7AC0D36A}" type="datetimeFigureOut">
              <a:rPr lang="pt-BR" smtClean="0"/>
              <a:t>28/11/2015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A714-0734-4B6F-B4D7-AB320D73E4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1410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7F2-E0A3-47AF-91D7-3BEB7AC0D36A}" type="datetimeFigureOut">
              <a:rPr lang="pt-BR" smtClean="0"/>
              <a:t>28/11/2015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A714-0734-4B6F-B4D7-AB320D73E4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8498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7F2-E0A3-47AF-91D7-3BEB7AC0D36A}" type="datetimeFigureOut">
              <a:rPr lang="pt-BR" smtClean="0"/>
              <a:t>28/11/2015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A714-0734-4B6F-B4D7-AB320D73E4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7757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37F2-E0A3-47AF-91D7-3BEB7AC0D36A}" type="datetimeFigureOut">
              <a:rPr lang="pt-BR" smtClean="0"/>
              <a:t>28/11/2015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A714-0734-4B6F-B4D7-AB320D73E4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7628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337F2-E0A3-47AF-91D7-3BEB7AC0D36A}" type="datetimeFigureOut">
              <a:rPr lang="pt-BR" smtClean="0"/>
              <a:t>28/11/2015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CA714-0734-4B6F-B4D7-AB320D73E4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19627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ar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658906"/>
            <a:ext cx="9144000" cy="1008810"/>
          </a:xfrm>
        </p:spPr>
        <p:txBody>
          <a:bodyPr>
            <a:scene3d>
              <a:camera prst="perspectiveRigh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 smtClean="0">
                <a:ln>
                  <a:solidFill>
                    <a:srgbClr val="6C572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A Magia da Madeira</a:t>
            </a:r>
            <a:endParaRPr lang="pt-BR" b="1" dirty="0">
              <a:ln>
                <a:solidFill>
                  <a:srgbClr val="6C572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250576" y="6427694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171C2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171C2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767482" y="6427694"/>
            <a:ext cx="22942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171C2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 Automático</a:t>
            </a:r>
            <a:endParaRPr lang="pt-BR" sz="1600" b="1" dirty="0">
              <a:ln>
                <a:solidFill>
                  <a:srgbClr val="171C2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43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ash/>
        <p:sndAc>
          <p:stSnd loop="1">
            <p:snd r:embed="rId2" name="Will To Power - Baby I Love your Way.wav"/>
          </p:stSnd>
        </p:sndAc>
      </p:transition>
    </mc:Choice>
    <mc:Fallback>
      <p:transition spd="slow" advTm="14000">
        <p:fade/>
        <p:sndAc>
          <p:stSnd loop="1">
            <p:snd r:embed="rId2" name="Will To Power - Baby I Love your W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07042" y="779928"/>
            <a:ext cx="11577916" cy="5082989"/>
          </a:xfrm>
        </p:spPr>
        <p:txBody>
          <a:bodyPr>
            <a:noAutofit/>
          </a:bodyPr>
          <a:lstStyle/>
          <a:p>
            <a:r>
              <a:rPr lang="pt-PT" sz="2800" b="1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O casal George Worthington e Denise </a:t>
            </a:r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Nielsen</a:t>
            </a:r>
          </a:p>
          <a:p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 </a:t>
            </a:r>
            <a:r>
              <a:rPr lang="pt-PT" sz="2800" b="1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fazem coisas incríveis de madeira !</a:t>
            </a:r>
            <a:endParaRPr lang="pt-BR" sz="2800" dirty="0">
              <a:ln>
                <a:solidFill>
                  <a:srgbClr val="171C22"/>
                </a:solidFill>
              </a:ln>
              <a:latin typeface="Georgia" panose="02040502050405020303" pitchFamily="18" charset="0"/>
            </a:endParaRPr>
          </a:p>
          <a:p>
            <a:r>
              <a:rPr lang="pt-PT" sz="2800" b="1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Denise é uma pintora profissional </a:t>
            </a:r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,</a:t>
            </a:r>
          </a:p>
          <a:p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 uma </a:t>
            </a:r>
            <a:r>
              <a:rPr lang="pt-PT" sz="2800" b="1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professora de artes plásticas . </a:t>
            </a:r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E </a:t>
            </a:r>
            <a:r>
              <a:rPr lang="pt-PT" sz="2800" b="1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George - </a:t>
            </a:r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autodidata.</a:t>
            </a:r>
            <a:endParaRPr lang="pt-BR" sz="2800" dirty="0">
              <a:ln>
                <a:solidFill>
                  <a:srgbClr val="171C22"/>
                </a:solidFill>
              </a:ln>
              <a:latin typeface="Georgia" panose="02040502050405020303" pitchFamily="18" charset="0"/>
            </a:endParaRPr>
          </a:p>
          <a:p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Como </a:t>
            </a:r>
            <a:r>
              <a:rPr lang="pt-PT" sz="2800" b="1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material de esculturas , </a:t>
            </a:r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o </a:t>
            </a:r>
            <a:r>
              <a:rPr lang="pt-PT" sz="2800" b="1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casal escolheu uma </a:t>
            </a:r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árvore.</a:t>
            </a:r>
            <a:endParaRPr lang="pt-BR" sz="2800" dirty="0">
              <a:ln>
                <a:solidFill>
                  <a:srgbClr val="171C22"/>
                </a:solidFill>
              </a:ln>
              <a:latin typeface="Georgia" panose="02040502050405020303" pitchFamily="18" charset="0"/>
            </a:endParaRPr>
          </a:p>
          <a:p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Eles </a:t>
            </a:r>
            <a:r>
              <a:rPr lang="pt-PT" sz="2800" b="1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preferem a sua flexibilidade natural </a:t>
            </a:r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e </a:t>
            </a:r>
            <a:r>
              <a:rPr lang="pt-PT" sz="2800" b="1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infinitos </a:t>
            </a:r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tons</a:t>
            </a:r>
          </a:p>
          <a:p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 </a:t>
            </a:r>
            <a:r>
              <a:rPr lang="pt-PT" sz="2800" b="1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e cores naturais </a:t>
            </a:r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,</a:t>
            </a:r>
            <a:r>
              <a:rPr lang="pt-BR" sz="2800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 </a:t>
            </a:r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como </a:t>
            </a:r>
            <a:r>
              <a:rPr lang="pt-PT" sz="2800" b="1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na criação de suas esculturas </a:t>
            </a:r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,</a:t>
            </a:r>
          </a:p>
          <a:p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 </a:t>
            </a:r>
            <a:r>
              <a:rPr lang="pt-PT" sz="2800" b="1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eles não usam tinta , </a:t>
            </a:r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o trabalho </a:t>
            </a:r>
            <a:r>
              <a:rPr lang="pt-PT" sz="2800" b="1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concluído </a:t>
            </a:r>
            <a:endParaRPr lang="pt-PT" sz="2800" b="1" dirty="0" smtClean="0">
              <a:ln>
                <a:solidFill>
                  <a:srgbClr val="171C22"/>
                </a:solidFill>
              </a:ln>
              <a:latin typeface="Georgia" panose="02040502050405020303" pitchFamily="18" charset="0"/>
            </a:endParaRPr>
          </a:p>
          <a:p>
            <a:r>
              <a:rPr lang="pt-PT" sz="2800" b="1" dirty="0" smtClean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é cuidadosamente polido.Confira a seguir...</a:t>
            </a:r>
            <a:endParaRPr lang="pt-BR" sz="2800" dirty="0">
              <a:ln>
                <a:solidFill>
                  <a:srgbClr val="171C22"/>
                </a:solidFill>
              </a:ln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171C22"/>
                  </a:solidFill>
                </a:ln>
                <a:latin typeface="Georgia" panose="02040502050405020303" pitchFamily="18" charset="0"/>
              </a:rPr>
              <a:t> </a:t>
            </a:r>
            <a:endParaRPr lang="pt-BR" sz="2800" dirty="0">
              <a:ln>
                <a:solidFill>
                  <a:srgbClr val="171C22"/>
                </a:solidFill>
              </a:ln>
              <a:latin typeface="Georgia" panose="02040502050405020303" pitchFamily="18" charset="0"/>
            </a:endParaRPr>
          </a:p>
          <a:p>
            <a:endParaRPr lang="pt-BR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274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28000">
        <p15:prstTrans prst="drape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901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322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26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377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81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187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057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598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732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332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482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715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866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054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112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7"/>
          <a:stretch/>
        </p:blipFill>
        <p:spPr>
          <a:xfrm flipH="1">
            <a:off x="-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873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048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58470" y="3292755"/>
            <a:ext cx="9144000" cy="2744974"/>
          </a:xfrm>
        </p:spPr>
        <p:txBody>
          <a:bodyPr>
            <a:normAutofit/>
          </a:bodyPr>
          <a:lstStyle/>
          <a:p>
            <a:r>
              <a:rPr lang="pt-BR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Texto/Imagens: Internet</a:t>
            </a:r>
          </a:p>
          <a:p>
            <a:r>
              <a:rPr lang="pt-BR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Will To Power</a:t>
            </a:r>
            <a:endParaRPr lang="pt-BR" b="1" dirty="0" smtClean="0"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www.sergrasan.com/biajovaartes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93" y="2472484"/>
            <a:ext cx="2182626" cy="1017494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066708" y="2611899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141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108</Words>
  <Application>Microsoft Office PowerPoint</Application>
  <PresentationFormat>Widescreen</PresentationFormat>
  <Paragraphs>22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7" baseType="lpstr">
      <vt:lpstr>Algerian</vt:lpstr>
      <vt:lpstr>Arial</vt:lpstr>
      <vt:lpstr>Calibri</vt:lpstr>
      <vt:lpstr>Calibri Light</vt:lpstr>
      <vt:lpstr>Georgia</vt:lpstr>
      <vt:lpstr>Kartika</vt:lpstr>
      <vt:lpstr>Office Theme</vt:lpstr>
      <vt:lpstr>A Magia da Madeira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SLIDES:28/11/2015</cp:keywords>
  <cp:lastModifiedBy>Nubia</cp:lastModifiedBy>
  <cp:revision>57</cp:revision>
  <dcterms:created xsi:type="dcterms:W3CDTF">2015-11-28T23:42:22Z</dcterms:created>
  <dcterms:modified xsi:type="dcterms:W3CDTF">2015-11-29T00:40:41Z</dcterms:modified>
</cp:coreProperties>
</file>