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3" r:id="rId3"/>
    <p:sldId id="257" r:id="rId4"/>
    <p:sldId id="258" r:id="rId5"/>
    <p:sldId id="259" r:id="rId6"/>
    <p:sldId id="260" r:id="rId7"/>
    <p:sldId id="269" r:id="rId8"/>
    <p:sldId id="261" r:id="rId9"/>
    <p:sldId id="262" r:id="rId10"/>
    <p:sldId id="263" r:id="rId11"/>
    <p:sldId id="264" r:id="rId12"/>
    <p:sldId id="265" r:id="rId13"/>
    <p:sldId id="266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4" r:id="rId24"/>
    <p:sldId id="273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XVjuHCgu9fMCO0TSaQ3Cw==" hashData="sKcG28feMETU16V0xkL2QDhqWrdnHK1o3VQwXQWvLw5zqX8W6RlI+VBPntd3Z8b28bY8O1EV9l2nKRazwaIY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7746"/>
    <a:srgbClr val="F7F7F7"/>
    <a:srgbClr val="DAC2B8"/>
    <a:srgbClr val="AB8C6D"/>
    <a:srgbClr val="A57F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96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9005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325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7148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7763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706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8857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438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5684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685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0838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12C05-A50A-4C39-AB1E-1291A8E8A643}" type="datetimeFigureOut">
              <a:rPr lang="pt-BR" smtClean="0"/>
              <a:t>03/06/2016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CE6B1-F6C7-4518-B74D-B278C5BA0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691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6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29" descr="https://2.bp.blogspot.com/-uLpKixM-K48/Uq-JyWjuFCI/AAAAAAAAtEg/WYW3m0IQ5Tg/s640/SUNG0000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11943" y="685800"/>
            <a:ext cx="8875058" cy="1304366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 smtClean="0">
                <a:ln w="12700">
                  <a:solidFill>
                    <a:srgbClr val="C77746"/>
                  </a:solidFill>
                </a:ln>
                <a:solidFill>
                  <a:srgbClr val="DAC2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  <a:ea typeface="Tahoma" panose="020B0604030504040204" pitchFamily="34" charset="0"/>
                <a:cs typeface="Tahoma" panose="020B0604030504040204" pitchFamily="34" charset="0"/>
              </a:rPr>
              <a:t>A  Linda  Arte de Sung Kim</a:t>
            </a:r>
            <a:endParaRPr lang="pt-BR" sz="4800" b="1" dirty="0">
              <a:ln w="12700">
                <a:solidFill>
                  <a:srgbClr val="C77746"/>
                </a:solidFill>
              </a:ln>
              <a:solidFill>
                <a:srgbClr val="DAC2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PhagsPa" panose="020B0502040204020203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936376" y="6441141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C777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C7774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278471" y="641424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C77746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C77746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12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randomBar dir="vert"/>
        <p:sndAc>
          <p:stSnd loop="1">
            <p:snd r:embed="rId2" name="Andre Gagnon - True Love.wav"/>
          </p:stSnd>
        </p:sndAc>
      </p:transition>
    </mc:Choice>
    <mc:Fallback>
      <p:transition spd="slow" advTm="10000">
        <p:randomBar dir="vert"/>
        <p:sndAc>
          <p:stSnd loop="1">
            <p:snd r:embed="rId2" name="Andre Gagnon - True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4" descr="https://1.bp.blogspot.com/-ugEQ-DgmTxw/Uq92rsK5SLI/AAAAAAAAtAA/qrVZ3thN7_E/s640/Sung+Kim+-+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2"/>
            <a:ext cx="121888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8287" y="578223"/>
            <a:ext cx="11658600" cy="5768789"/>
          </a:xfrm>
        </p:spPr>
        <p:txBody>
          <a:bodyPr>
            <a:noAutofit/>
          </a:bodyPr>
          <a:lstStyle/>
          <a:p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pintor Sung Kim nasceu em 1940 em Seul,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Coreia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sul. </a:t>
            </a: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talento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manisfestou-se 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logo desde a sua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infância.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escola 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ganhou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vários concursos de arte, exibindo a sua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criatividade 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imaginação artística. 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Decidiu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seguir a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</a:t>
            </a: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vocação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paixão pela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arte, tendo   se  graduado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distinção</a:t>
            </a: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Seorabol 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College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Seoul. </a:t>
            </a: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foi reconhecida,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tendo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sido premiado com o Grande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Prêmio  de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concurso de arte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ministro da Cultura,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Coréia do Sul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prêmio Medalha de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Ouro no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concurso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dada pelo prefeito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Seul. Sung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viajou por toda a Europa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antes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imigrar para os Estados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Unidos em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1980. </a:t>
            </a:r>
            <a:endParaRPr lang="pt-BR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últimos 20 anos trabalhou com várias galerias </a:t>
            </a:r>
            <a:r>
              <a:rPr lang="pt-BR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belas artes.</a:t>
            </a:r>
          </a:p>
          <a:p>
            <a: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b="1" dirty="0">
              <a:ln w="19050">
                <a:solidFill>
                  <a:schemeClr val="accent6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024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0">
        <p15:prstTrans prst="prestige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2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2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2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2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250"/>
                            </p:stCondLst>
                            <p:childTnLst>
                              <p:par>
                                <p:cTn id="33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2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0"/>
                            </p:stCondLst>
                            <p:childTnLst>
                              <p:par>
                                <p:cTn id="37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27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750"/>
                            </p:stCondLst>
                            <p:childTnLst>
                              <p:par>
                                <p:cTn id="41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27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0"/>
                            </p:stCondLst>
                            <p:childTnLst>
                              <p:par>
                                <p:cTn id="4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7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250"/>
                            </p:stCondLst>
                            <p:childTnLst>
                              <p:par>
                                <p:cTn id="4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1" dur="27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79929" y="979859"/>
            <a:ext cx="10771094" cy="4829270"/>
          </a:xfrm>
        </p:spPr>
        <p:txBody>
          <a:bodyPr>
            <a:no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098" name="Imagem 28" descr="https://3.bp.blogspot.com/-bdxDge5wlA8/Uq92ygJuQjI/AAAAAAAAtCM/Ee71WJgJbU0/s640/Sung+Kim+-+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656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30" descr="https://1.bp.blogspot.com/-OIGRiiq2kcA/Uq92w01w1NI/AAAAAAAAtBk/SRHHBPFPDJ4/s640/Sung+Kim+-+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8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283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27" descr="https://3.bp.blogspot.com/-CbAY-WWLrgE/Uq92tpge5dI/AAAAAAAAtAo/YD34pvR89M8/s640/Sung+Kim+-+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7914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26" descr="https://4.bp.blogspot.com/-6athNROMVeU/Uq92x2ng0oI/AAAAAAAAtCE/SfjLdNgufPg/s640/Sung+Kim+-+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3121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https://1.bp.blogspot.com/-FLLIIY3ws5Q/Uq9-LGjSj2I/AAAAAAAAtD0/-qMsYazZmKc/s640/Picture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" t="4314" r="5665" b="7175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06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25" descr="https://1.bp.blogspot.com/-rJBLjpcgrRk/Uq92soQwZzI/AAAAAAAAtAw/AOjWGJIJ9vs/s640/Sung+Kim+-+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6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24" descr="https://1.bp.blogspot.com/-o1mID-9Z77U/Uq92zO8kPRI/AAAAAAAAtCk/5-TyzTQoq5Q/s640/Sung+Kim+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6684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23" descr="https://4.bp.blogspot.com/-OlfbUouu7CM/Uq92vDgi4vI/AAAAAAAAtBM/Xujz6Ja2TQA/s640/Sung+Kim+-+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81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22" descr="https://2.bp.blogspot.com/-KdNVN8Ux6IA/Uq92upiQGlI/AAAAAAAAtBA/rZR5HNLAOUM/s640/Sung+Kim+-+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4009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21" descr="https://4.bp.blogspot.com/-HMg17yoSU_U/Uq92xVLTkyI/AAAAAAAAtB0/bXKomQht6_U/s640/Sung+Kim+-+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047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20" descr="https://4.bp.blogspot.com/-iB2hDSXHv3Q/Uq92tPfCGkI/AAAAAAAAtAg/hGP0mk5ltYE/s640/Sung+Kim+-+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034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9" descr="https://3.bp.blogspot.com/-QvEJ6Wb0Tb0/Uq92sgd07-I/AAAAAAAAtAY/9ey3nuXV0q0/s640/Sung+Kim+-+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77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8" descr="https://3.bp.blogspot.com/-hjODJ50n-VE/Uq92w89Mx7I/AAAAAAAAtBw/eZP9rD1D040/s640/Sung+Kim+-+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13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7" descr="https://4.bp.blogspot.com/-AIfuhSkr58k/Uq-Ien10jmI/AAAAAAAAtEI/hrII5gQ7Xo8/s640/Covered+Bridge+in+Spr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8008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6" descr="https://4.bp.blogspot.com/-6FYfU-M-z14/Uq92xwP88aI/AAAAAAAAtCI/XdRICJVzXBY/s640/Sung+Kim+-+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634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Imagem 2" descr="https://4.bp.blogspot.com/-zctKzqPa6x0/Uq92mlVfcdI/AAAAAAAAs-c/OCe71m9Scb0/s640/Sung+Kim+-+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247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Imagem 3" descr="https://3.bp.blogspot.com/-7M5L5hfQFc4/Uq92mtFkQmI/AAAAAAAAs-g/5YPPfkonLO4/s640/Sung+Kim+-+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579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Imagem 5" descr="https://3.bp.blogspot.com/-guL0I1XaC48/Uq92ozRMSUI/AAAAAAAAs_g/ibzJLy9vRJw/s640/Sung+Kim+-+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6626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Imagem 4" descr="https://4.bp.blogspot.com/-T83yO7Xer7o/Uq92mhOezCI/AAAAAAAAs-k/Vm57EBwwRH0/s640/Sung+Kim+-+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095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0" descr="https://1.bp.blogspot.com/-2PWiBzrauZM/Uq92pZDiyKI/AAAAAAAAs_Y/WhwRgHKLisA/s640/Sung+Kim+-+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570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7" descr="https://4.bp.blogspot.com/-GOUCylG-fjs/Uq92oQx45TI/AAAAAAAAs_I/pxyInbn6st4/s640/Sung+Kim+-+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3117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restig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8" descr="https://1.bp.blogspot.com/-_r58R9dE854/Uq92o6xhh2I/AAAAAAAAs_Q/Rog-chN3YMI/s640/Sung+Kim+-+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6350"/>
            <a:ext cx="12187237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7681" y="1720455"/>
            <a:ext cx="9144000" cy="3423439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Internet</a:t>
            </a:r>
          </a:p>
          <a:p>
            <a:pPr algn="l"/>
            <a:r>
              <a:rPr lang="pt-BR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Sung Kim</a:t>
            </a:r>
          </a:p>
          <a:p>
            <a:pPr algn="l"/>
            <a:r>
              <a:rPr lang="pt-BR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</a:t>
            </a:r>
            <a:r>
              <a:rPr lang="pt-BR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 André Gagnon</a:t>
            </a:r>
            <a:endParaRPr lang="pt-BR" b="1" dirty="0" smtClean="0">
              <a:ln w="1270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 w="1270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017" y="665018"/>
            <a:ext cx="2038784" cy="87283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553388" y="732104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58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6000">
        <p15:prstTrans prst="prestige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</TotalTime>
  <Words>48</Words>
  <Application>Microsoft Office PowerPoint</Application>
  <PresentationFormat>Widescreen</PresentationFormat>
  <Paragraphs>27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2" baseType="lpstr">
      <vt:lpstr>Algerian</vt:lpstr>
      <vt:lpstr>Arial</vt:lpstr>
      <vt:lpstr>Calibri</vt:lpstr>
      <vt:lpstr>Calibri Light</vt:lpstr>
      <vt:lpstr>Georgia</vt:lpstr>
      <vt:lpstr>Microsoft PhagsPa</vt:lpstr>
      <vt:lpstr>Tahoma</vt:lpstr>
      <vt:lpstr>Office Theme</vt:lpstr>
      <vt:lpstr>A  Linda  Arte de Sung Kim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Assim se Cresce</dc:title>
  <dc:creator>Nubia</dc:creator>
  <cp:keywords>Biajova slides artes :03/06/2016</cp:keywords>
  <cp:lastModifiedBy>Nubia</cp:lastModifiedBy>
  <cp:revision>117</cp:revision>
  <dcterms:created xsi:type="dcterms:W3CDTF">2016-01-21T22:04:02Z</dcterms:created>
  <dcterms:modified xsi:type="dcterms:W3CDTF">2016-06-03T22:09:47Z</dcterms:modified>
</cp:coreProperties>
</file>