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7" r:id="rId4"/>
    <p:sldId id="278" r:id="rId5"/>
    <p:sldId id="257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6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GShG8kT6Str2atinscZsg==" hashData="E6UQKcrz9CiUGDASWh20eUTamBPdRNjxos0SOvBuOy6NM5MpkeA3VviNWYQdrzH8zbtKWnXm5j7xYyjNfaie8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2F09"/>
    <a:srgbClr val="BBB6A1"/>
    <a:srgbClr val="B5B5AC"/>
    <a:srgbClr val="BEA3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290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50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51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389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292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850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04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8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188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026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19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EA376"/>
            </a:gs>
            <a:gs pos="46000">
              <a:srgbClr val="BBB6A1"/>
            </a:gs>
            <a:gs pos="100000">
              <a:srgbClr val="722F09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959EE-1B23-4DC9-9383-C606B050F8DC}" type="datetimeFigureOut">
              <a:rPr lang="pt-BR" smtClean="0"/>
              <a:t>22/07/2015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17A1D-E7FF-4082-8A50-C1515510968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19833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g"/><Relationship Id="rId5" Type="http://schemas.openxmlformats.org/officeDocument/2006/relationships/image" Target="../media/image28.gif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094" y="0"/>
            <a:ext cx="599290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4701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099548" y="457201"/>
            <a:ext cx="5992905" cy="1344706"/>
          </a:xfrm>
        </p:spPr>
        <p:txBody>
          <a:bodyPr>
            <a:prstTxWarp prst="textCurveDown">
              <a:avLst/>
            </a:prstTxWarp>
            <a:normAutofit fontScale="90000"/>
            <a:scene3d>
              <a:camera prst="perspective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5400" b="1" dirty="0" smtClean="0">
                <a:ln>
                  <a:solidFill>
                    <a:srgbClr val="722F09"/>
                  </a:solidFill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Imprint MT Shadow" panose="04020605060303030202" pitchFamily="82" charset="0"/>
              </a:rPr>
              <a:t>Lindas  Bonecas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Imprint MT Shadow" panose="04020605060303030202" pitchFamily="82" charset="0"/>
              </a:rPr>
              <a:t/>
            </a:r>
            <a:br>
              <a:rPr lang="pt-BR" b="1" dirty="0">
                <a:ln>
                  <a:solidFill>
                    <a:srgbClr val="722F09"/>
                  </a:solidFill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Imprint MT Shadow" panose="04020605060303030202" pitchFamily="82" charset="0"/>
              </a:rPr>
            </a:br>
            <a:endParaRPr lang="pt-BR" sz="4000" b="1" dirty="0">
              <a:ln>
                <a:solidFill>
                  <a:srgbClr val="722F09"/>
                </a:solidFill>
              </a:ln>
              <a:effectLst>
                <a:glow rad="63500">
                  <a:schemeClr val="accent6">
                    <a:satMod val="175000"/>
                    <a:alpha val="40000"/>
                  </a:schemeClr>
                </a:glow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Imprint MT Shadow" panose="04020605060303030202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71600" y="6370313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b="1" dirty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942294" y="6370313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70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694">
        <p:randomBar dir="vert"/>
        <p:sndAc>
          <p:stSnd loop="1">
            <p:snd r:embed="rId2" name="Bill Douglas - Folk Song.wav"/>
          </p:stSnd>
        </p:sndAc>
      </p:transition>
    </mc:Choice>
    <mc:Fallback xmlns="">
      <p:transition spd="slow" advTm="8694">
        <p:randomBar dir="vert"/>
        <p:sndAc>
          <p:stSnd loop="1">
            <p:snd r:embed="rId5" name="Bill Douglas - Folk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3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6459" y="860612"/>
            <a:ext cx="3545541" cy="43470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16" y="1036840"/>
            <a:ext cx="4410634" cy="50129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2729" y="389965"/>
            <a:ext cx="11497236" cy="6468035"/>
          </a:xfrm>
        </p:spPr>
        <p:txBody>
          <a:bodyPr>
            <a:normAutofit/>
          </a:bodyPr>
          <a:lstStyle/>
          <a:p>
            <a:r>
              <a:rPr lang="pt-BR" sz="4000" b="1" dirty="0" smtClean="0">
                <a:ln>
                  <a:solidFill>
                    <a:srgbClr val="722F09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As Bonequinhas </a:t>
            </a:r>
            <a:r>
              <a:rPr lang="pt-BR" sz="4000" b="1" dirty="0">
                <a:ln>
                  <a:solidFill>
                    <a:srgbClr val="722F09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com olhos </a:t>
            </a:r>
            <a:r>
              <a:rPr lang="pt-BR" sz="4000" b="1" dirty="0" smtClean="0">
                <a:ln>
                  <a:solidFill>
                    <a:srgbClr val="722F09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tristes</a:t>
            </a:r>
          </a:p>
          <a:p>
            <a:endParaRPr lang="pt-PT" sz="3000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  <a:p>
            <a:endParaRPr lang="pt-PT" sz="3000" b="1" dirty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PT" sz="3000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Ana </a:t>
            </a:r>
            <a:r>
              <a:rPr lang="pt-PT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Salvador, uma artista da Holanda</a:t>
            </a:r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PT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faz bonecas em miniatura</a:t>
            </a:r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PT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Sobre cada boneca  se pode contar uma história, </a:t>
            </a:r>
            <a:endParaRPr lang="pt-PT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</a:t>
            </a:r>
            <a:r>
              <a:rPr lang="pt-PT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uma delas tem um caráter </a:t>
            </a:r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PT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através de plástico ou esferas de resina e </a:t>
            </a:r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porcelana,</a:t>
            </a: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são </a:t>
            </a:r>
            <a:r>
              <a:rPr lang="pt-PT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esculpidas  as pequenas criaturas, </a:t>
            </a:r>
            <a:endParaRPr lang="pt-PT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 </a:t>
            </a:r>
            <a:r>
              <a:rPr lang="pt-PT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esconde sempre  uma  grande alma </a:t>
            </a:r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caridosa.</a:t>
            </a:r>
            <a:endParaRPr lang="pt-BR" b="1" dirty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>
                <a:solidFill>
                  <a:srgbClr val="722F09"/>
                </a:solidFill>
              </a:ln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997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27113">
        <p15:prstTrans prst="peelOff"/>
      </p:transition>
    </mc:Choice>
    <mc:Fallback xmlns="">
      <p:transition spd="slow" advTm="271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5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75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75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75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75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30" y="134471"/>
            <a:ext cx="2729752" cy="34558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4131" y="0"/>
            <a:ext cx="12097870" cy="7046259"/>
          </a:xfrm>
        </p:spPr>
        <p:txBody>
          <a:bodyPr>
            <a:normAutofit/>
          </a:bodyPr>
          <a:lstStyle/>
          <a:p>
            <a:endParaRPr lang="pt-PT" sz="3200" b="1" dirty="0" smtClean="0">
              <a:ln>
                <a:solidFill>
                  <a:srgbClr val="722F09"/>
                </a:solidFill>
              </a:ln>
              <a:solidFill>
                <a:srgbClr val="BBB6A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PT" sz="3600" b="1" dirty="0" smtClean="0">
                <a:ln>
                  <a:solidFill>
                    <a:srgbClr val="722F09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Segundo relato de Ana Salvador :</a:t>
            </a:r>
          </a:p>
          <a:p>
            <a:endParaRPr lang="pt-PT" sz="3200" b="1" dirty="0">
              <a:ln>
                <a:solidFill>
                  <a:srgbClr val="722F09"/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</a:t>
            </a:r>
            <a:r>
              <a:rPr lang="pt-PT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das bonecas – elegantemente fashions </a:t>
            </a:r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vestidas com vestidos e sapatos originais , </a:t>
            </a: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uma  tem –  um corte de cabelo com base na moda. </a:t>
            </a:r>
          </a:p>
          <a:p>
            <a:r>
              <a:rPr lang="pt-PT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rte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oneca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encarna tudo o que eu gostaria de fazer; </a:t>
            </a:r>
            <a:endParaRPr lang="pt-BR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escultura, pintura, desenho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Design de roupa. </a:t>
            </a:r>
            <a:endParaRPr lang="pt-BR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minha paixão, é o meu trabalho, e é a minha forma de expressão. </a:t>
            </a:r>
            <a:endParaRPr lang="pt-BR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crio fisicamente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figuras que são formadas em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minha</a:t>
            </a: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mente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uso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meu trabalho como um canal para comunicar emoções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  <a:endParaRPr lang="pt-BR" b="1" dirty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706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32520">
        <p15:prstTrans prst="pageCurlDouble"/>
      </p:transition>
    </mc:Choice>
    <mc:Fallback xmlns="">
      <p:transition spd="slow" advTm="32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94128"/>
            <a:ext cx="4235825" cy="50829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51018" y="968188"/>
            <a:ext cx="9144000" cy="5378824"/>
          </a:xfrm>
        </p:spPr>
        <p:txBody>
          <a:bodyPr>
            <a:normAutofit lnSpcReduction="10000"/>
          </a:bodyPr>
          <a:lstStyle/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Segundo </a:t>
            </a:r>
            <a:r>
              <a:rPr lang="pt-BR" sz="2800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Ana salvador 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 inspiração </a:t>
            </a: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vem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uma variedade de fontes: </a:t>
            </a:r>
            <a:endParaRPr lang="pt-BR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corpo humano, a minha grande paixão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</a:t>
            </a: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antiguidades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ornamentos, tecidos, rendas. </a:t>
            </a:r>
            <a:endParaRPr lang="pt-BR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Sempre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fui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atraída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muitos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estilos</a:t>
            </a: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diferentes de arte 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formas,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que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têm</a:t>
            </a: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influência e inspiram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meu trabalho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hoje</a:t>
            </a: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dia são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 Nouveau, Vitoriano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endParaRPr lang="pt-BR" b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pré  rafaelita</a:t>
            </a:r>
            <a:r>
              <a:rPr lang="pt-BR" b="1" dirty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simbolismo e </a:t>
            </a:r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gótico.</a:t>
            </a:r>
          </a:p>
          <a:p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Veja a seguir a coleção das bonequinhas.</a:t>
            </a:r>
          </a:p>
          <a:p>
            <a:endParaRPr lang="pt-BR" sz="2000" b="1" i="1" dirty="0" smtClean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000" b="1" i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( Pesquisa realizada por Bia Vasconcellos)</a:t>
            </a:r>
            <a:endParaRPr lang="pt-BR" sz="2000" b="1" i="1" dirty="0">
              <a:ln>
                <a:solidFill>
                  <a:srgbClr val="722F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5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29836">
        <p:wipe/>
      </p:transition>
    </mc:Choice>
    <mc:Fallback xmlns="">
      <p:transition spd="slow" advTm="29836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57948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87697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5290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2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0868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21394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3798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51920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4393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7444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87353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353" y="0"/>
            <a:ext cx="5804646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30564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4701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012" y="0"/>
            <a:ext cx="584498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5140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3772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729" y="0"/>
            <a:ext cx="615427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64337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8600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008" y="0"/>
            <a:ext cx="610599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3931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882" y="0"/>
            <a:ext cx="632011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97049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96463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41424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328" y="0"/>
            <a:ext cx="592567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17237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3423" y="643684"/>
            <a:ext cx="9144000" cy="3376986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Autoria - Artista Ana Salvador</a:t>
            </a:r>
          </a:p>
          <a:p>
            <a:pPr algn="l"/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Bill Douglas- Folk Song</a:t>
            </a:r>
          </a:p>
          <a:p>
            <a:pPr algn="l"/>
            <a:r>
              <a:rPr lang="pt-BR" b="1" dirty="0" smtClean="0">
                <a:ln>
                  <a:solidFill>
                    <a:srgbClr val="722F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 e Pesquisa: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18" y="4894729"/>
            <a:ext cx="2070848" cy="92560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81130" y="4977670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92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Tm="23000">
        <p15:prstTrans prst="pageCurlDouble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</TotalTime>
  <Words>283</Words>
  <Application>Microsoft Office PowerPoint</Application>
  <PresentationFormat>Widescreen</PresentationFormat>
  <Paragraphs>47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8" baseType="lpstr">
      <vt:lpstr>Algerian</vt:lpstr>
      <vt:lpstr>Arial</vt:lpstr>
      <vt:lpstr>Calibri</vt:lpstr>
      <vt:lpstr>Calibri Light</vt:lpstr>
      <vt:lpstr>Garamond</vt:lpstr>
      <vt:lpstr>Georgia</vt:lpstr>
      <vt:lpstr>Imprint MT Shadow</vt:lpstr>
      <vt:lpstr>Office Theme</vt:lpstr>
      <vt:lpstr>Lindas  Bonecas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SLIDES:21/07/2015</cp:keywords>
  <cp:lastModifiedBy>Nubia</cp:lastModifiedBy>
  <cp:revision>203</cp:revision>
  <dcterms:created xsi:type="dcterms:W3CDTF">2015-07-21T22:34:25Z</dcterms:created>
  <dcterms:modified xsi:type="dcterms:W3CDTF">2015-07-22T20:11:40Z</dcterms:modified>
</cp:coreProperties>
</file>