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1" r:id="rId6"/>
    <p:sldId id="263" r:id="rId7"/>
    <p:sldId id="266" r:id="rId8"/>
    <p:sldId id="267" r:id="rId9"/>
    <p:sldId id="268" r:id="rId10"/>
    <p:sldId id="269" r:id="rId11"/>
    <p:sldId id="270" r:id="rId12"/>
    <p:sldId id="271" r:id="rId13"/>
    <p:sldId id="273" r:id="rId14"/>
    <p:sldId id="272" r:id="rId15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0rCBdjhCrJRub96K9EUYhA==" hashData="M6w0xoo241xMFwfYOzv15p3zki8LlAAbT2ok0vMs528Fv9UQz86PeocizYc87+3FweBppfz0F4jGuTcZvmDuj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91F24"/>
    <a:srgbClr val="C9BB37"/>
    <a:srgbClr val="760106"/>
    <a:srgbClr val="F3261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7" d="100"/>
          <a:sy n="57" d="100"/>
        </p:scale>
        <p:origin x="547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FAA74-74E5-4861-A0F0-53B0E1F832EB}" type="datetimeFigureOut">
              <a:rPr lang="pt-BR" smtClean="0"/>
              <a:t>18/06/2015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62A95-C380-4036-93CA-4436BE0ED67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69828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9000">
        <p:randomBar dir="vert"/>
      </p:transition>
    </mc:Choice>
    <mc:Fallback xmlns="">
      <p:transition spd="slow" advTm="9000">
        <p:randomBar dir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FAA74-74E5-4861-A0F0-53B0E1F832EB}" type="datetimeFigureOut">
              <a:rPr lang="pt-BR" smtClean="0"/>
              <a:t>18/06/2015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62A95-C380-4036-93CA-4436BE0ED67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5124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9000">
        <p:randomBar dir="vert"/>
      </p:transition>
    </mc:Choice>
    <mc:Fallback xmlns="">
      <p:transition spd="slow" advTm="9000">
        <p:randomBar dir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FAA74-74E5-4861-A0F0-53B0E1F832EB}" type="datetimeFigureOut">
              <a:rPr lang="pt-BR" smtClean="0"/>
              <a:t>18/06/2015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62A95-C380-4036-93CA-4436BE0ED67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79008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9000">
        <p:randomBar dir="vert"/>
      </p:transition>
    </mc:Choice>
    <mc:Fallback xmlns="">
      <p:transition spd="slow" advTm="9000">
        <p:randomBar dir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FAA74-74E5-4861-A0F0-53B0E1F832EB}" type="datetimeFigureOut">
              <a:rPr lang="pt-BR" smtClean="0"/>
              <a:t>18/06/2015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62A95-C380-4036-93CA-4436BE0ED67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75646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9000">
        <p:randomBar dir="vert"/>
      </p:transition>
    </mc:Choice>
    <mc:Fallback xmlns="">
      <p:transition spd="slow" advTm="9000">
        <p:randomBar dir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FAA74-74E5-4861-A0F0-53B0E1F832EB}" type="datetimeFigureOut">
              <a:rPr lang="pt-BR" smtClean="0"/>
              <a:t>18/06/2015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62A95-C380-4036-93CA-4436BE0ED67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13100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9000">
        <p:randomBar dir="vert"/>
      </p:transition>
    </mc:Choice>
    <mc:Fallback xmlns="">
      <p:transition spd="slow" advTm="9000">
        <p:randomBar dir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FAA74-74E5-4861-A0F0-53B0E1F832EB}" type="datetimeFigureOut">
              <a:rPr lang="pt-BR" smtClean="0"/>
              <a:t>18/06/2015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62A95-C380-4036-93CA-4436BE0ED67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4064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9000">
        <p:randomBar dir="vert"/>
      </p:transition>
    </mc:Choice>
    <mc:Fallback xmlns="">
      <p:transition spd="slow" advTm="9000">
        <p:randomBar dir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FAA74-74E5-4861-A0F0-53B0E1F832EB}" type="datetimeFigureOut">
              <a:rPr lang="pt-BR" smtClean="0"/>
              <a:t>18/06/2015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62A95-C380-4036-93CA-4436BE0ED67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59605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9000">
        <p:randomBar dir="vert"/>
      </p:transition>
    </mc:Choice>
    <mc:Fallback xmlns="">
      <p:transition spd="slow" advTm="9000">
        <p:randomBar dir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FAA74-74E5-4861-A0F0-53B0E1F832EB}" type="datetimeFigureOut">
              <a:rPr lang="pt-BR" smtClean="0"/>
              <a:t>18/06/2015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62A95-C380-4036-93CA-4436BE0ED67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25416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9000">
        <p:randomBar dir="vert"/>
      </p:transition>
    </mc:Choice>
    <mc:Fallback xmlns="">
      <p:transition spd="slow" advTm="9000">
        <p:randomBar dir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FAA74-74E5-4861-A0F0-53B0E1F832EB}" type="datetimeFigureOut">
              <a:rPr lang="pt-BR" smtClean="0"/>
              <a:t>18/06/2015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62A95-C380-4036-93CA-4436BE0ED67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73022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9000">
        <p:randomBar dir="vert"/>
      </p:transition>
    </mc:Choice>
    <mc:Fallback xmlns="">
      <p:transition spd="slow" advTm="9000">
        <p:randomBar dir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FAA74-74E5-4861-A0F0-53B0E1F832EB}" type="datetimeFigureOut">
              <a:rPr lang="pt-BR" smtClean="0"/>
              <a:t>18/06/2015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62A95-C380-4036-93CA-4436BE0ED67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53614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9000">
        <p:randomBar dir="vert"/>
      </p:transition>
    </mc:Choice>
    <mc:Fallback xmlns="">
      <p:transition spd="slow" advTm="9000">
        <p:randomBar dir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FAA74-74E5-4861-A0F0-53B0E1F832EB}" type="datetimeFigureOut">
              <a:rPr lang="pt-BR" smtClean="0"/>
              <a:t>18/06/2015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62A95-C380-4036-93CA-4436BE0ED67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0604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9000">
        <p:randomBar dir="vert"/>
      </p:transition>
    </mc:Choice>
    <mc:Fallback xmlns="">
      <p:transition spd="slow" advTm="9000">
        <p:randomBar dir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duotone>
              <a:prstClr val="black"/>
              <a:schemeClr val="tx2">
                <a:tint val="45000"/>
                <a:satMod val="400000"/>
              </a:schemeClr>
            </a:duotone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CFAA74-74E5-4861-A0F0-53B0E1F832EB}" type="datetimeFigureOut">
              <a:rPr lang="pt-BR" smtClean="0"/>
              <a:t>18/06/2015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762A95-C380-4036-93CA-4436BE0ED67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5392698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4500" advTm="9000">
        <p:randomBar dir="vert"/>
      </p:transition>
    </mc:Choice>
    <mc:Fallback xmlns="">
      <p:transition spd="slow" advTm="9000">
        <p:randomBar dir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mailto:bvbiavasconcellos@gmail.com" TargetMode="External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sergrasan.com/biajova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658471" y="443753"/>
            <a:ext cx="9144000" cy="1802187"/>
          </a:xfrm>
        </p:spPr>
        <p:txBody>
          <a:bodyPr>
            <a:normAutofit fontScale="90000"/>
            <a:scene3d>
              <a:camera prst="perspectiveRight"/>
              <a:lightRig rig="threePt" dir="t"/>
            </a:scene3d>
          </a:bodyPr>
          <a:lstStyle/>
          <a:p>
            <a:r>
              <a:rPr lang="pt-BR" sz="4400" b="1" dirty="0">
                <a:ln w="19050">
                  <a:solidFill>
                    <a:schemeClr val="tx1"/>
                  </a:solidFill>
                  <a:prstDash val="solid"/>
                </a:ln>
                <a:solidFill>
                  <a:srgbClr val="F91F24"/>
                </a:solidFill>
                <a:latin typeface="Georgia" panose="02040502050405020303" pitchFamily="18" charset="0"/>
              </a:rPr>
              <a:t>As mais belas artes em escadas </a:t>
            </a:r>
            <a:r>
              <a:rPr lang="pt-BR" sz="4400" b="1" dirty="0" smtClean="0">
                <a:ln w="19050">
                  <a:solidFill>
                    <a:schemeClr val="tx1"/>
                  </a:solidFill>
                  <a:prstDash val="solid"/>
                </a:ln>
                <a:solidFill>
                  <a:srgbClr val="F91F24"/>
                </a:solidFill>
                <a:latin typeface="Georgia" panose="02040502050405020303" pitchFamily="18" charset="0"/>
              </a:rPr>
              <a:t/>
            </a:r>
            <a:br>
              <a:rPr lang="pt-BR" sz="4400" b="1" dirty="0" smtClean="0">
                <a:ln w="19050">
                  <a:solidFill>
                    <a:schemeClr val="tx1"/>
                  </a:solidFill>
                  <a:prstDash val="solid"/>
                </a:ln>
                <a:solidFill>
                  <a:srgbClr val="F91F24"/>
                </a:solidFill>
                <a:latin typeface="Georgia" panose="02040502050405020303" pitchFamily="18" charset="0"/>
              </a:rPr>
            </a:br>
            <a:r>
              <a:rPr lang="pt-BR" sz="4400" b="1" dirty="0" smtClean="0">
                <a:ln w="19050">
                  <a:solidFill>
                    <a:schemeClr val="tx1"/>
                  </a:solidFill>
                  <a:prstDash val="solid"/>
                </a:ln>
                <a:solidFill>
                  <a:srgbClr val="F91F24"/>
                </a:solidFill>
                <a:latin typeface="Georgia" panose="02040502050405020303" pitchFamily="18" charset="0"/>
              </a:rPr>
              <a:t>ao </a:t>
            </a:r>
            <a:r>
              <a:rPr lang="pt-BR" sz="4400" b="1" dirty="0">
                <a:ln w="19050">
                  <a:solidFill>
                    <a:schemeClr val="tx1"/>
                  </a:solidFill>
                  <a:prstDash val="solid"/>
                </a:ln>
                <a:solidFill>
                  <a:srgbClr val="F91F24"/>
                </a:solidFill>
                <a:latin typeface="Georgia" panose="02040502050405020303" pitchFamily="18" charset="0"/>
              </a:rPr>
              <a:t>redor do mundo</a:t>
            </a:r>
            <a:br>
              <a:rPr lang="pt-BR" sz="4400" b="1" dirty="0">
                <a:ln w="19050">
                  <a:solidFill>
                    <a:schemeClr val="tx1"/>
                  </a:solidFill>
                  <a:prstDash val="solid"/>
                </a:ln>
                <a:solidFill>
                  <a:srgbClr val="F91F24"/>
                </a:solidFill>
                <a:latin typeface="Georgia" panose="02040502050405020303" pitchFamily="18" charset="0"/>
              </a:rPr>
            </a:br>
            <a:endParaRPr lang="pt-BR" sz="4400" b="1" dirty="0">
              <a:ln w="19050">
                <a:solidFill>
                  <a:schemeClr val="tx1"/>
                </a:solidFill>
                <a:prstDash val="solid"/>
              </a:ln>
              <a:solidFill>
                <a:srgbClr val="F91F24"/>
              </a:solidFill>
              <a:latin typeface="Georgia" panose="02040502050405020303" pitchFamily="18" charset="0"/>
              <a:cs typeface="Aharoni" panose="02010803020104030203" pitchFamily="2" charset="-79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1873624" y="6360459"/>
            <a:ext cx="175721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  <a:endParaRPr lang="pt-BR" sz="1600" b="1" dirty="0">
              <a:ln>
                <a:solidFill>
                  <a:sysClr val="windowText" lastClr="0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9305364" y="6360459"/>
            <a:ext cx="224131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Avanço Automático</a:t>
            </a:r>
            <a:endParaRPr lang="pt-BR" sz="1600" b="1" dirty="0">
              <a:ln>
                <a:solidFill>
                  <a:sysClr val="windowText" lastClr="0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5103486" y="5167264"/>
            <a:ext cx="308289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400" b="1" dirty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Sans Unicode" panose="020B0602030504020204" pitchFamily="34" charset="0"/>
                <a:ea typeface="Times New Roman" panose="02020603050405020304" pitchFamily="18" charset="0"/>
              </a:rPr>
              <a:t>Seul, Coréia do </a:t>
            </a:r>
            <a:r>
              <a:rPr lang="pt-BR" sz="2400" b="1" dirty="0" smtClean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Sans Unicode" panose="020B0602030504020204" pitchFamily="34" charset="0"/>
                <a:ea typeface="Times New Roman" panose="02020603050405020304" pitchFamily="18" charset="0"/>
              </a:rPr>
              <a:t>Sul</a:t>
            </a:r>
            <a:endParaRPr lang="pt-BR" sz="2400" dirty="0">
              <a:ln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0233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5686">
        <p:randomBar dir="vert"/>
        <p:sndAc>
          <p:stSnd loop="1">
            <p:snd r:embed="rId2" name="Piano Bar Henri Pelissier (23).wav"/>
          </p:stSnd>
        </p:sndAc>
      </p:transition>
    </mc:Choice>
    <mc:Fallback>
      <p:transition spd="slow" advTm="15686">
        <p:randomBar dir="vert"/>
        <p:sndAc>
          <p:stSnd loop="1">
            <p:snd r:embed="rId2" name="Piano Bar Henri Pelissier (23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afterEffect">
                                  <p:stCondLst>
                                    <p:cond delay="250"/>
                                  </p:stCondLst>
                                  <p:iterate type="wd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7214" y="0"/>
            <a:ext cx="12219214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631576" y="926072"/>
            <a:ext cx="9144000" cy="4627563"/>
          </a:xfrm>
        </p:spPr>
        <p:txBody>
          <a:bodyPr>
            <a:noAutofit/>
          </a:bodyPr>
          <a:lstStyle/>
          <a:p>
            <a:r>
              <a:rPr lang="pt-BR" b="1" i="1" dirty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Abandonando a tela plana de edifícios, </a:t>
            </a:r>
            <a:endParaRPr lang="pt-BR" b="1" i="1" dirty="0" smtClean="0">
              <a:ln>
                <a:solidFill>
                  <a:sysClr val="windowText" lastClr="0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i="1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alguns </a:t>
            </a:r>
            <a:r>
              <a:rPr lang="pt-BR" b="1" i="1" dirty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artistas de rua vão às escadas, </a:t>
            </a:r>
            <a:endParaRPr lang="pt-BR" b="1" i="1" dirty="0" smtClean="0">
              <a:ln>
                <a:solidFill>
                  <a:sysClr val="windowText" lastClr="0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i="1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transformando-as </a:t>
            </a:r>
            <a:r>
              <a:rPr lang="pt-BR" b="1" i="1" dirty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em magníficas obras de arte urbana. </a:t>
            </a:r>
            <a:endParaRPr lang="pt-BR" b="1" i="1" dirty="0" smtClean="0">
              <a:ln>
                <a:solidFill>
                  <a:sysClr val="windowText" lastClr="0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i="1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Não </a:t>
            </a:r>
            <a:r>
              <a:rPr lang="pt-BR" b="1" i="1" dirty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importa se são pinturas, plantas, mosaicos </a:t>
            </a:r>
            <a:r>
              <a:rPr lang="pt-BR" b="1" i="1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ou</a:t>
            </a:r>
          </a:p>
          <a:p>
            <a:r>
              <a:rPr lang="pt-BR" b="1" i="1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papéis </a:t>
            </a:r>
            <a:r>
              <a:rPr lang="pt-BR" b="1" i="1" dirty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 parede - o objetivo final é a beleza, </a:t>
            </a:r>
            <a:endParaRPr lang="pt-BR" b="1" i="1" dirty="0" smtClean="0">
              <a:ln>
                <a:solidFill>
                  <a:sysClr val="windowText" lastClr="0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i="1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compartilhada </a:t>
            </a:r>
            <a:r>
              <a:rPr lang="pt-BR" b="1" i="1" dirty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apreciada por todos. </a:t>
            </a:r>
            <a:endParaRPr lang="pt-BR" b="1" i="1" dirty="0" smtClean="0">
              <a:ln>
                <a:solidFill>
                  <a:sysClr val="windowText" lastClr="0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i="1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Este </a:t>
            </a:r>
            <a:r>
              <a:rPr lang="pt-BR" b="1" i="1" dirty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fenômeno não é localizado e está </a:t>
            </a:r>
            <a:r>
              <a:rPr lang="pt-BR" b="1" i="1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acontecendo</a:t>
            </a:r>
          </a:p>
          <a:p>
            <a:r>
              <a:rPr lang="pt-BR" b="1" i="1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b="1" i="1" dirty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em diversos locais. </a:t>
            </a:r>
            <a:r>
              <a:rPr lang="pt-BR" b="1" i="1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Veja a seguir algumas das escadas</a:t>
            </a:r>
          </a:p>
          <a:p>
            <a:r>
              <a:rPr lang="pt-BR" b="1" i="1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mais impressionantes </a:t>
            </a:r>
            <a:r>
              <a:rPr lang="pt-BR" b="1" i="1" dirty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do mundo:</a:t>
            </a:r>
          </a:p>
          <a:p>
            <a:endParaRPr lang="pt-BR" b="1" i="1" dirty="0">
              <a:ln>
                <a:solidFill>
                  <a:sysClr val="windowText" lastClr="0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981636" y="6248874"/>
            <a:ext cx="30121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Poznan, Polônia.</a:t>
            </a:r>
            <a:endParaRPr lang="pt-BR" sz="2400" dirty="0">
              <a:ln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133248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91578">
        <p:split orient="vert"/>
      </p:transition>
    </mc:Choice>
    <mc:Fallback>
      <p:transition spd="slow" advTm="91578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900"/>
                            </p:stCondLst>
                            <p:childTnLst>
                              <p:par>
                                <p:cTn id="13" presetID="41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7600"/>
                            </p:stCondLst>
                            <p:childTnLst>
                              <p:par>
                                <p:cTn id="21" presetID="41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 tmFilter="0,0; .5, 1; 1, 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9100"/>
                            </p:stCondLst>
                            <p:childTnLst>
                              <p:par>
                                <p:cTn id="29" presetID="41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 tmFilter="0,0; .5, 1; 1, 1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9800"/>
                            </p:stCondLst>
                            <p:childTnLst>
                              <p:par>
                                <p:cTn id="37" presetID="41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000" tmFilter="0,0; .5, 1; 1, 1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9700"/>
                            </p:stCondLst>
                            <p:childTnLst>
                              <p:par>
                                <p:cTn id="45" presetID="41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000" tmFilter="0,0; .5, 1; 1, 1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8400"/>
                            </p:stCondLst>
                            <p:childTnLst>
                              <p:par>
                                <p:cTn id="53" presetID="41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2000" tmFilter="0,0; .5, 1; 1, 1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9100"/>
                            </p:stCondLst>
                            <p:childTnLst>
                              <p:par>
                                <p:cTn id="61" presetID="41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000" tmFilter="0,0; .5, 1; 1, 1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400"/>
                            </p:stCondLst>
                            <p:childTnLst>
                              <p:par>
                                <p:cTn id="69" presetID="41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2000" tmFilter="0,0; .5, 1; 1, 1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349624"/>
            <a:ext cx="6320119" cy="65083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887505" y="0"/>
            <a:ext cx="4132729" cy="1655762"/>
          </a:xfrm>
        </p:spPr>
        <p:txBody>
          <a:bodyPr/>
          <a:lstStyle/>
          <a:p>
            <a:r>
              <a:rPr lang="pt-BR" b="1" dirty="0">
                <a:ln>
                  <a:solidFill>
                    <a:schemeClr val="accent2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Ottawa, </a:t>
            </a:r>
            <a:r>
              <a:rPr lang="pt-BR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Canadá</a:t>
            </a:r>
            <a:endParaRPr lang="pt-BR" b="1" dirty="0">
              <a:ln>
                <a:solidFill>
                  <a:schemeClr val="accent2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b="1" dirty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0118" y="349624"/>
            <a:ext cx="5871882" cy="65083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CaixaDeTexto 5"/>
          <p:cNvSpPr txBox="1"/>
          <p:nvPr/>
        </p:nvSpPr>
        <p:spPr>
          <a:xfrm>
            <a:off x="7839635" y="0"/>
            <a:ext cx="202786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>
                <a:ln>
                  <a:solidFill>
                    <a:schemeClr val="accent2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Filadélfia, </a:t>
            </a:r>
            <a:r>
              <a:rPr lang="pt-BR" sz="24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EUA</a:t>
            </a:r>
            <a:endParaRPr lang="pt-BR" sz="2400" dirty="0">
              <a:ln>
                <a:solidFill>
                  <a:schemeClr val="accent2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595973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Tm="8000">
        <p15:prstTrans prst="peelOff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84094"/>
            <a:ext cx="6131859" cy="63739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Subtítulo 3"/>
          <p:cNvSpPr>
            <a:spLocks noGrp="1"/>
          </p:cNvSpPr>
          <p:nvPr>
            <p:ph type="subTitle" idx="1"/>
          </p:nvPr>
        </p:nvSpPr>
        <p:spPr>
          <a:xfrm>
            <a:off x="999565" y="114762"/>
            <a:ext cx="4715435" cy="1541000"/>
          </a:xfrm>
        </p:spPr>
        <p:txBody>
          <a:bodyPr/>
          <a:lstStyle/>
          <a:p>
            <a:r>
              <a:rPr lang="pt-BR" b="1" dirty="0">
                <a:ln>
                  <a:solidFill>
                    <a:schemeClr val="accent2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Morlaix, </a:t>
            </a:r>
            <a:r>
              <a:rPr lang="pt-BR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França</a:t>
            </a:r>
            <a:endParaRPr lang="pt-BR" dirty="0">
              <a:ln>
                <a:solidFill>
                  <a:schemeClr val="accent2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1859" y="379163"/>
            <a:ext cx="6060141" cy="63739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CaixaDeTexto 1"/>
          <p:cNvSpPr txBox="1"/>
          <p:nvPr/>
        </p:nvSpPr>
        <p:spPr>
          <a:xfrm>
            <a:off x="8229600" y="22429"/>
            <a:ext cx="313213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>
                <a:ln>
                  <a:solidFill>
                    <a:schemeClr val="accent2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Targu Mures, </a:t>
            </a:r>
            <a:r>
              <a:rPr lang="pt-BR" sz="24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Romênia</a:t>
            </a:r>
            <a:endParaRPr lang="pt-BR" sz="2400" dirty="0">
              <a:ln>
                <a:solidFill>
                  <a:schemeClr val="accent2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2464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Tm="8000">
        <p15:prstTrans prst="peelOff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70646"/>
            <a:ext cx="6010836" cy="638735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0836" y="470646"/>
            <a:ext cx="6181164" cy="63873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CaixaDeTexto 1"/>
          <p:cNvSpPr txBox="1"/>
          <p:nvPr/>
        </p:nvSpPr>
        <p:spPr>
          <a:xfrm>
            <a:off x="1398495" y="101313"/>
            <a:ext cx="28242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>
                <a:ln>
                  <a:solidFill>
                    <a:schemeClr val="accent2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Rio de Janeiro, Brasil</a:t>
            </a:r>
            <a:endParaRPr lang="pt-BR" sz="2400" dirty="0">
              <a:ln>
                <a:solidFill>
                  <a:schemeClr val="accent2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8700247" y="101314"/>
            <a:ext cx="178465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>
                <a:ln>
                  <a:solidFill>
                    <a:schemeClr val="accent2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Sicília, Itália.</a:t>
            </a:r>
            <a:endParaRPr lang="pt-BR" sz="2400" dirty="0">
              <a:ln>
                <a:solidFill>
                  <a:schemeClr val="accent2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161191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Tm="8000">
        <p15:prstTrans prst="peelOff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34035" y="966415"/>
            <a:ext cx="3074895" cy="1655762"/>
          </a:xfrm>
        </p:spPr>
        <p:txBody>
          <a:bodyPr/>
          <a:lstStyle/>
          <a:p>
            <a:endParaRPr lang="pt-BR" dirty="0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510988"/>
            <a:ext cx="6333565" cy="63470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3564" y="510988"/>
            <a:ext cx="5858435" cy="63470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CaixaDeTexto 1"/>
          <p:cNvSpPr txBox="1"/>
          <p:nvPr/>
        </p:nvSpPr>
        <p:spPr>
          <a:xfrm>
            <a:off x="1769660" y="49322"/>
            <a:ext cx="229325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>
                <a:ln>
                  <a:solidFill>
                    <a:schemeClr val="accent2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Valparaiso, Chile</a:t>
            </a:r>
            <a:endParaRPr lang="pt-BR" sz="2400" dirty="0">
              <a:ln>
                <a:solidFill>
                  <a:schemeClr val="accent2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8581605" y="8981"/>
            <a:ext cx="189635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>
                <a:ln>
                  <a:solidFill>
                    <a:schemeClr val="accent2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Liège, </a:t>
            </a:r>
            <a:r>
              <a:rPr lang="pt-BR" sz="24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Bélgica</a:t>
            </a:r>
            <a:endParaRPr lang="pt-BR" sz="2400" dirty="0">
              <a:ln>
                <a:solidFill>
                  <a:schemeClr val="accent2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140038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Tm="8000">
        <p15:prstTrans prst="peelOff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7207624" y="926074"/>
            <a:ext cx="3567952" cy="1655762"/>
          </a:xfrm>
        </p:spPr>
        <p:txBody>
          <a:bodyPr/>
          <a:lstStyle/>
          <a:p>
            <a:endParaRPr lang="pt-BR"/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78223"/>
            <a:ext cx="5889812" cy="629322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9812" y="578222"/>
            <a:ext cx="6302188" cy="627977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CaixaDeTexto 4"/>
          <p:cNvSpPr txBox="1"/>
          <p:nvPr/>
        </p:nvSpPr>
        <p:spPr>
          <a:xfrm>
            <a:off x="1559859" y="116558"/>
            <a:ext cx="24737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>
                <a:ln>
                  <a:solidFill>
                    <a:schemeClr val="accent2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Berlim, Alemanha</a:t>
            </a:r>
            <a:endParaRPr lang="pt-BR" sz="2400" dirty="0">
              <a:ln>
                <a:solidFill>
                  <a:schemeClr val="accent2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8296599" y="116558"/>
            <a:ext cx="19280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>
                <a:ln>
                  <a:solidFill>
                    <a:schemeClr val="accent2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Tóquio, Japão</a:t>
            </a:r>
            <a:endParaRPr lang="pt-BR" sz="2400" dirty="0">
              <a:ln>
                <a:solidFill>
                  <a:schemeClr val="accent2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673028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Tm="8000">
        <p15:prstTrans prst="peelOff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770964" y="979862"/>
            <a:ext cx="3249706" cy="1655762"/>
          </a:xfrm>
        </p:spPr>
        <p:txBody>
          <a:bodyPr/>
          <a:lstStyle/>
          <a:p>
            <a:endParaRPr lang="pt-BR" dirty="0"/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" y="562978"/>
            <a:ext cx="6212538" cy="629502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2541" y="562978"/>
            <a:ext cx="5979460" cy="62950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CaixaDeTexto 7"/>
          <p:cNvSpPr txBox="1"/>
          <p:nvPr/>
        </p:nvSpPr>
        <p:spPr>
          <a:xfrm>
            <a:off x="1982676" y="101313"/>
            <a:ext cx="266528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>
                <a:ln>
                  <a:solidFill>
                    <a:schemeClr val="accent2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Londres, </a:t>
            </a:r>
            <a:r>
              <a:rPr lang="pt-BR" sz="24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Inglaterra</a:t>
            </a:r>
            <a:endParaRPr lang="pt-BR" sz="2400" dirty="0">
              <a:ln>
                <a:solidFill>
                  <a:schemeClr val="accent2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8022218" y="108497"/>
            <a:ext cx="283827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>
                <a:ln>
                  <a:solidFill>
                    <a:schemeClr val="accent2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Escadas da Paz, Syria</a:t>
            </a:r>
          </a:p>
        </p:txBody>
      </p:sp>
    </p:spTree>
    <p:extLst>
      <p:ext uri="{BB962C8B-B14F-4D97-AF65-F5344CB8AC3E}">
        <p14:creationId xmlns:p14="http://schemas.microsoft.com/office/powerpoint/2010/main" val="19582015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Tm="8000">
        <p15:prstTrans prst="peelOff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510988"/>
            <a:ext cx="6266329" cy="63470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6329" y="510988"/>
            <a:ext cx="5925672" cy="63470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CaixaDeTexto 4"/>
          <p:cNvSpPr txBox="1"/>
          <p:nvPr/>
        </p:nvSpPr>
        <p:spPr>
          <a:xfrm>
            <a:off x="1506070" y="49322"/>
            <a:ext cx="26727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São Francisco- EUA.</a:t>
            </a:r>
            <a:endParaRPr lang="pt-BR" sz="2400" b="1" dirty="0">
              <a:ln>
                <a:solidFill>
                  <a:schemeClr val="accent2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8205262" y="49322"/>
            <a:ext cx="267271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400" b="1" dirty="0">
                <a:ln>
                  <a:solidFill>
                    <a:schemeClr val="accent2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São Francisco- EUA.</a:t>
            </a:r>
          </a:p>
        </p:txBody>
      </p:sp>
    </p:spTree>
    <p:extLst>
      <p:ext uri="{BB962C8B-B14F-4D97-AF65-F5344CB8AC3E}">
        <p14:creationId xmlns:p14="http://schemas.microsoft.com/office/powerpoint/2010/main" val="19058644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Tm="8000">
        <p15:prstTrans prst="peelOff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631576" y="926074"/>
            <a:ext cx="9144000" cy="1655762"/>
          </a:xfrm>
        </p:spPr>
        <p:txBody>
          <a:bodyPr/>
          <a:lstStyle/>
          <a:p>
            <a:endParaRPr lang="pt-BR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6024" y="480077"/>
            <a:ext cx="6355976" cy="63779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80077"/>
            <a:ext cx="5836024" cy="637792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CaixaDeTexto 1"/>
          <p:cNvSpPr txBox="1"/>
          <p:nvPr/>
        </p:nvSpPr>
        <p:spPr>
          <a:xfrm>
            <a:off x="8451807" y="110745"/>
            <a:ext cx="13612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>
                <a:ln>
                  <a:solidFill>
                    <a:schemeClr val="accent2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Teerã, </a:t>
            </a:r>
            <a:r>
              <a:rPr lang="pt-BR" sz="24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Irã</a:t>
            </a:r>
            <a:endParaRPr lang="pt-BR" sz="2400" dirty="0">
              <a:ln>
                <a:solidFill>
                  <a:schemeClr val="accent2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1631576" y="110745"/>
            <a:ext cx="21381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Beirute- Líbano</a:t>
            </a:r>
            <a:endParaRPr lang="pt-BR" sz="2400" b="1" dirty="0">
              <a:ln>
                <a:solidFill>
                  <a:schemeClr val="accent2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393321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Tm="8000">
        <p15:prstTrans prst="peelOff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631576" y="926074"/>
            <a:ext cx="9144000" cy="1655762"/>
          </a:xfrm>
        </p:spPr>
        <p:txBody>
          <a:bodyPr/>
          <a:lstStyle/>
          <a:p>
            <a:endParaRPr lang="pt-BR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49533"/>
            <a:ext cx="6562165" cy="63084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2166" y="549532"/>
            <a:ext cx="5629834" cy="63084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CaixaDeTexto 1"/>
          <p:cNvSpPr txBox="1"/>
          <p:nvPr/>
        </p:nvSpPr>
        <p:spPr>
          <a:xfrm>
            <a:off x="2541494" y="87867"/>
            <a:ext cx="178465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>
                <a:ln>
                  <a:solidFill>
                    <a:schemeClr val="accent2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Sicília, Itália.</a:t>
            </a:r>
            <a:endParaRPr lang="pt-BR" sz="2400" dirty="0">
              <a:ln>
                <a:solidFill>
                  <a:schemeClr val="accent2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8189260" y="87868"/>
            <a:ext cx="284315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Rio de Janeiro- Brasil</a:t>
            </a:r>
            <a:endParaRPr lang="pt-BR" sz="2400" b="1" dirty="0">
              <a:ln>
                <a:solidFill>
                  <a:schemeClr val="accent2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762500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Tm="8000">
        <p15:prstTrans prst="peelOff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84094"/>
            <a:ext cx="6091518" cy="6400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1518" y="484094"/>
            <a:ext cx="6100482" cy="63739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CaixaDeTexto 4"/>
          <p:cNvSpPr txBox="1"/>
          <p:nvPr/>
        </p:nvSpPr>
        <p:spPr>
          <a:xfrm>
            <a:off x="1631576" y="74421"/>
            <a:ext cx="303249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>
                <a:ln>
                  <a:solidFill>
                    <a:schemeClr val="accent2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Heidelberg, </a:t>
            </a:r>
            <a:r>
              <a:rPr lang="pt-BR" sz="24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Alemanha</a:t>
            </a:r>
            <a:endParaRPr lang="pt-BR" sz="2400" dirty="0">
              <a:ln>
                <a:solidFill>
                  <a:schemeClr val="accent2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CaixaDeTexto 5"/>
          <p:cNvSpPr txBox="1"/>
          <p:nvPr/>
        </p:nvSpPr>
        <p:spPr>
          <a:xfrm flipH="1">
            <a:off x="8302212" y="74421"/>
            <a:ext cx="33698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>
                <a:ln>
                  <a:solidFill>
                    <a:schemeClr val="accent2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Seul, Coréia do Sul.</a:t>
            </a:r>
            <a:endParaRPr lang="pt-BR" sz="2400" dirty="0">
              <a:ln>
                <a:solidFill>
                  <a:schemeClr val="accent2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232727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Tm="8000">
        <p15:prstTrans prst="peelOff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1859" y="564776"/>
            <a:ext cx="6060141" cy="62932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4776"/>
            <a:ext cx="6131859" cy="62932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CaixaDeTexto 6"/>
          <p:cNvSpPr txBox="1"/>
          <p:nvPr/>
        </p:nvSpPr>
        <p:spPr>
          <a:xfrm>
            <a:off x="1210235" y="103111"/>
            <a:ext cx="229325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>
                <a:ln>
                  <a:solidFill>
                    <a:schemeClr val="accent2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Valparaíso, Chile</a:t>
            </a:r>
          </a:p>
        </p:txBody>
      </p:sp>
      <p:sp>
        <p:nvSpPr>
          <p:cNvPr id="8" name="CaixaDeTexto 7"/>
          <p:cNvSpPr txBox="1"/>
          <p:nvPr/>
        </p:nvSpPr>
        <p:spPr>
          <a:xfrm>
            <a:off x="8444753" y="103111"/>
            <a:ext cx="216065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>
                <a:ln>
                  <a:solidFill>
                    <a:schemeClr val="accent2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Morlaix, França</a:t>
            </a:r>
          </a:p>
        </p:txBody>
      </p:sp>
    </p:spTree>
    <p:extLst>
      <p:ext uri="{BB962C8B-B14F-4D97-AF65-F5344CB8AC3E}">
        <p14:creationId xmlns:p14="http://schemas.microsoft.com/office/powerpoint/2010/main" val="37755742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Tm="9927">
        <p15:prstTrans prst="peelOff"/>
      </p:transition>
    </mc:Choice>
    <mc:Fallback>
      <p:transition spd="slow" advTm="992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59976" y="428532"/>
            <a:ext cx="9144000" cy="2489479"/>
          </a:xfrm>
        </p:spPr>
        <p:txBody>
          <a:bodyPr>
            <a:noAutofit/>
          </a:bodyPr>
          <a:lstStyle/>
          <a:p>
            <a:pPr algn="l"/>
            <a:r>
              <a:rPr lang="pt-BR" b="1" dirty="0" smtClean="0">
                <a:ln>
                  <a:solidFill>
                    <a:srgbClr val="760106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Imagens- Internet</a:t>
            </a:r>
          </a:p>
          <a:p>
            <a:pPr algn="l"/>
            <a:r>
              <a:rPr lang="pt-BR" b="1" dirty="0" smtClean="0">
                <a:ln>
                  <a:solidFill>
                    <a:srgbClr val="760106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Música: Piano Bar Henri Pelissier</a:t>
            </a:r>
          </a:p>
          <a:p>
            <a:pPr algn="l"/>
            <a:r>
              <a:rPr lang="pt-BR" b="1" dirty="0" smtClean="0">
                <a:ln>
                  <a:solidFill>
                    <a:srgbClr val="760106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Formatação: Bia Vasconcellos</a:t>
            </a:r>
          </a:p>
          <a:p>
            <a:pPr algn="l"/>
            <a:r>
              <a:rPr lang="pt-BR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3"/>
              </a:rPr>
              <a:t>bvbiavasconcellos@gmail.com</a:t>
            </a:r>
            <a:endParaRPr lang="pt-BR" b="1" dirty="0" smtClean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pPr algn="l"/>
            <a:r>
              <a:rPr lang="pt-BR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4"/>
              </a:rPr>
              <a:t>www.sergrasan.com/biajovaslides</a:t>
            </a:r>
            <a:endParaRPr lang="pt-BR" b="1" dirty="0" smtClean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pPr algn="l"/>
            <a:endParaRPr lang="pt-BR" b="1" dirty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822951" y="6229581"/>
            <a:ext cx="328442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400" b="1" dirty="0">
                <a:ln>
                  <a:solidFill>
                    <a:schemeClr val="accent2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 panose="02020603050405020304" pitchFamily="18" charset="0"/>
              </a:rPr>
              <a:t>Aukland, Nova Zelândia.</a:t>
            </a:r>
            <a:endParaRPr lang="pt-BR" sz="2400" dirty="0">
              <a:ln>
                <a:solidFill>
                  <a:schemeClr val="accent2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951692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Tm="17000">
        <p15:prstTrans prst="peelOff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346</TotalTime>
  <Words>190</Words>
  <Application>Microsoft Office PowerPoint</Application>
  <PresentationFormat>Widescreen</PresentationFormat>
  <Paragraphs>42</Paragraphs>
  <Slides>14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8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23" baseType="lpstr">
      <vt:lpstr>Aharoni</vt:lpstr>
      <vt:lpstr>Algerian</vt:lpstr>
      <vt:lpstr>Arial</vt:lpstr>
      <vt:lpstr>Calibri</vt:lpstr>
      <vt:lpstr>Calibri Light</vt:lpstr>
      <vt:lpstr>Georgia</vt:lpstr>
      <vt:lpstr>Lucida Sans Unicode</vt:lpstr>
      <vt:lpstr>Times New Roman</vt:lpstr>
      <vt:lpstr>Office Theme</vt:lpstr>
      <vt:lpstr>As mais belas artes em escadas  ao redor do mundo 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Nubia</dc:creator>
  <cp:keywords>BIAJOVA SLIDES: 17/06/2015</cp:keywords>
  <cp:lastModifiedBy>Nubia</cp:lastModifiedBy>
  <cp:revision>157</cp:revision>
  <dcterms:created xsi:type="dcterms:W3CDTF">2015-06-17T22:40:41Z</dcterms:created>
  <dcterms:modified xsi:type="dcterms:W3CDTF">2015-06-19T00:31:20Z</dcterms:modified>
</cp:coreProperties>
</file>