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Oy3W9TAeXeG9AO1eUyEfw==" hashData="zGKqfnOoGKzqkaqrPKjmbabQBXa+508GRncWnePEBeQJwljpfePl5F64PTGLo8/QrINXtoNKrrdccvOw+Zg5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7963"/>
    <a:srgbClr val="9C8562"/>
    <a:srgbClr val="B52A15"/>
    <a:srgbClr val="B299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60"/>
  </p:normalViewPr>
  <p:slideViewPr>
    <p:cSldViewPr snapToGrid="0">
      <p:cViewPr varScale="1">
        <p:scale>
          <a:sx n="57" d="100"/>
          <a:sy n="57" d="100"/>
        </p:scale>
        <p:origin x="5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947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5709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2485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4102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7974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48261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397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4523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908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193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6149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B29971"/>
            </a:gs>
            <a:gs pos="48000">
              <a:srgbClr val="F07963"/>
            </a:gs>
            <a:gs pos="72000">
              <a:srgbClr val="B52A15"/>
            </a:gs>
            <a:gs pos="100000">
              <a:srgbClr val="F07963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20B19-496A-47AA-B0CD-0237C88319D7}" type="datetimeFigureOut">
              <a:rPr lang="pt-BR" smtClean="0"/>
              <a:t>13/12/2015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D8B84-5BDF-4812-877C-C43046601C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9763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8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1" descr="pássaros, flo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578224"/>
            <a:ext cx="9144000" cy="2420470"/>
          </a:xfrm>
        </p:spPr>
        <p:txBody>
          <a:bodyPr>
            <a:noAutofit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4800" b="1" dirty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Palatino Linotype" panose="02040502050505030304" pitchFamily="18" charset="0"/>
                <a:ea typeface="Meiryo" panose="020B0604030504040204" pitchFamily="34" charset="-128"/>
                <a:cs typeface="Meiryo" panose="020B0604030504040204" pitchFamily="34" charset="-128"/>
              </a:rPr>
              <a:t>Os Pássaros De Flores </a:t>
            </a:r>
            <a:r>
              <a:rPr lang="pt-BR" sz="4800" b="1" dirty="0" smtClean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Palatino Linotype" panose="02040502050505030304" pitchFamily="18" charset="0"/>
                <a:ea typeface="Meiryo" panose="020B0604030504040204" pitchFamily="34" charset="-128"/>
                <a:cs typeface="Meiryo" panose="020B0604030504040204" pitchFamily="34" charset="-128"/>
              </a:rPr>
              <a:t/>
            </a:r>
            <a:br>
              <a:rPr lang="pt-BR" sz="4800" b="1" dirty="0" smtClean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Palatino Linotype" panose="02040502050505030304" pitchFamily="18" charset="0"/>
                <a:ea typeface="Meiryo" panose="020B0604030504040204" pitchFamily="34" charset="-128"/>
                <a:cs typeface="Meiryo" panose="020B0604030504040204" pitchFamily="34" charset="-128"/>
              </a:rPr>
            </a:br>
            <a:r>
              <a:rPr lang="pt-BR" sz="4800" b="1" dirty="0" smtClean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Palatino Linotype" panose="02040502050505030304" pitchFamily="18" charset="0"/>
                <a:ea typeface="Meiryo" panose="020B0604030504040204" pitchFamily="34" charset="-128"/>
                <a:cs typeface="Meiryo" panose="020B0604030504040204" pitchFamily="34" charset="-128"/>
              </a:rPr>
              <a:t>De </a:t>
            </a:r>
            <a:r>
              <a:rPr lang="pt-BR" sz="4800" b="1" dirty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Palatino Linotype" panose="02040502050505030304" pitchFamily="18" charset="0"/>
                <a:ea typeface="Meiryo" panose="020B0604030504040204" pitchFamily="34" charset="-128"/>
                <a:cs typeface="Meiryo" panose="020B0604030504040204" pitchFamily="34" charset="-128"/>
              </a:rPr>
              <a:t>Hong Yi</a:t>
            </a:r>
            <a:br>
              <a:rPr lang="pt-BR" sz="4800" b="1" dirty="0">
                <a:ln w="22225">
                  <a:solidFill>
                    <a:schemeClr val="accent4">
                      <a:lumMod val="50000"/>
                    </a:schemeClr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Palatino Linotype" panose="02040502050505030304" pitchFamily="18" charset="0"/>
                <a:ea typeface="Meiryo" panose="020B0604030504040204" pitchFamily="34" charset="-128"/>
                <a:cs typeface="Meiryo" panose="020B0604030504040204" pitchFamily="34" charset="-128"/>
              </a:rPr>
            </a:br>
            <a:endParaRPr lang="pt-BR" sz="4800" b="1" dirty="0">
              <a:ln w="22225">
                <a:solidFill>
                  <a:schemeClr val="accent4">
                    <a:lumMod val="50000"/>
                  </a:schemeClr>
                </a:solidFill>
                <a:prstDash val="solid"/>
              </a:ln>
              <a:solidFill>
                <a:schemeClr val="accent1">
                  <a:lumMod val="20000"/>
                  <a:lumOff val="80000"/>
                </a:schemeClr>
              </a:solidFill>
              <a:latin typeface="Palatino Linotype" panose="02040502050505030304" pitchFamily="18" charset="0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532965" y="6387353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337177" y="6387353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511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randomBar/>
        <p:sndAc>
          <p:stSnd loop="1">
            <p:snd r:embed="rId2" name="Al Green - Let's Stay Together.wav"/>
          </p:stSnd>
        </p:sndAc>
      </p:transition>
    </mc:Choice>
    <mc:Fallback>
      <p:transition spd="slow" advTm="14000">
        <p:randomBar/>
        <p:sndAc>
          <p:stSnd loop="1">
            <p:snd r:embed="rId2" name="Al Green - Let's Stay Togeth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295" y="0"/>
            <a:ext cx="7999107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149902" y="1321333"/>
            <a:ext cx="10192871" cy="5084764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artista malaia Hong Yi foi reconhecida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nível mundial graças à sua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habilidade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de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transformar objetos comuns em obras de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Neste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caso, Honh Yi combinou flora e fauna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criar pássaros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partir de pétalas de flores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variedade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cores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as formas, as texturas,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delicadeza e, 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acima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tudo, a criatividade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são as </a:t>
            </a:r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importantes características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dessas belas </a:t>
            </a:r>
            <a:endParaRPr lang="pt-BR" sz="2800" b="1" dirty="0" smtClean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chemeClr val="bg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singulares obras.</a:t>
            </a:r>
          </a:p>
          <a:p>
            <a:endParaRPr lang="pt-BR" sz="2800" b="1" dirty="0">
              <a:ln>
                <a:solidFill>
                  <a:schemeClr val="bg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588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2000">
        <p15:prstTrans prst="peelOff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2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8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6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200"/>
                            </p:stCondLst>
                            <p:childTnLst>
                              <p:par>
                                <p:cTn id="6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400"/>
                            </p:stCondLst>
                            <p:childTnLst>
                              <p:par>
                                <p:cTn id="6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2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958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3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4465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4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884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5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269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6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5976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7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12187237" cy="6854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4960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8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972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9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745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0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624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1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7072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2" descr="pássaros, flor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21"/>
          <a:stretch/>
        </p:blipFill>
        <p:spPr bwMode="auto">
          <a:xfrm>
            <a:off x="4762" y="6350"/>
            <a:ext cx="12187237" cy="685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877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3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6301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4" descr="pássaros,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3961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4000">
        <p15:prstTrans prst="peelOff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7553" y="509213"/>
            <a:ext cx="8157882" cy="2919787"/>
          </a:xfrm>
        </p:spPr>
        <p:txBody>
          <a:bodyPr>
            <a:normAutofit/>
          </a:bodyPr>
          <a:lstStyle/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Texto/Imagens: Internet</a:t>
            </a: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Al Green</a:t>
            </a: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721658"/>
            <a:ext cx="2034988" cy="99956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7149170" y="852108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576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20000">
        <p15:prstTrans prst="peelOff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102</Words>
  <Application>Microsoft Office PowerPoint</Application>
  <PresentationFormat>Widescreen</PresentationFormat>
  <Paragraphs>20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4" baseType="lpstr">
      <vt:lpstr>Meiryo</vt:lpstr>
      <vt:lpstr>Algerian</vt:lpstr>
      <vt:lpstr>Arial</vt:lpstr>
      <vt:lpstr>Calibri</vt:lpstr>
      <vt:lpstr>Calibri Light</vt:lpstr>
      <vt:lpstr>Georgia</vt:lpstr>
      <vt:lpstr>Palatino Linotype</vt:lpstr>
      <vt:lpstr>Office Theme</vt:lpstr>
      <vt:lpstr>Os Pássaros De Flores  De Hong Yi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SLIDES:13/12/2015</cp:keywords>
  <cp:lastModifiedBy>Nubia</cp:lastModifiedBy>
  <cp:revision>52</cp:revision>
  <dcterms:created xsi:type="dcterms:W3CDTF">2015-12-13T15:32:04Z</dcterms:created>
  <dcterms:modified xsi:type="dcterms:W3CDTF">2015-12-13T21:25:35Z</dcterms:modified>
</cp:coreProperties>
</file>