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6" r:id="rId9"/>
    <p:sldId id="267" r:id="rId10"/>
    <p:sldId id="268" r:id="rId11"/>
    <p:sldId id="269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WmzhVhcawdDlAmLkLq9YA==" hashData="iE6dXDdUhSyxf0YKESlYW/j2JcoffmVTXrb/gAce7t2rkOwtjA8e8WpceJBjJbuBvvI2xAG0tGlzMDuSuJNUR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E2707"/>
    <a:srgbClr val="2F19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>
      <p:cViewPr varScale="1">
        <p:scale>
          <a:sx n="74" d="100"/>
          <a:sy n="74" d="100"/>
        </p:scale>
        <p:origin x="37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4A218-5A0A-4E08-BDCF-F80F5907119B}" type="datetimeFigureOut">
              <a:rPr lang="pt-BR" smtClean="0"/>
              <a:t>07/12/2018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D1A75-CB9F-47CD-99B5-5C6CD2F355D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5399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14:ripple/>
      </p:transition>
    </mc:Choice>
    <mc:Fallback xmlns="">
      <p:transition spd="slow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4A218-5A0A-4E08-BDCF-F80F5907119B}" type="datetimeFigureOut">
              <a:rPr lang="pt-BR" smtClean="0"/>
              <a:t>07/12/2018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D1A75-CB9F-47CD-99B5-5C6CD2F355D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75109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14:ripple/>
      </p:transition>
    </mc:Choice>
    <mc:Fallback xmlns="">
      <p:transition spd="slow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4A218-5A0A-4E08-BDCF-F80F5907119B}" type="datetimeFigureOut">
              <a:rPr lang="pt-BR" smtClean="0"/>
              <a:t>07/12/2018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D1A75-CB9F-47CD-99B5-5C6CD2F355D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0822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14:ripple/>
      </p:transition>
    </mc:Choice>
    <mc:Fallback xmlns="">
      <p:transition spd="slow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4A218-5A0A-4E08-BDCF-F80F5907119B}" type="datetimeFigureOut">
              <a:rPr lang="pt-BR" smtClean="0"/>
              <a:t>07/12/2018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D1A75-CB9F-47CD-99B5-5C6CD2F355D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2752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14:ripple/>
      </p:transition>
    </mc:Choice>
    <mc:Fallback xmlns="">
      <p:transition spd="slow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4A218-5A0A-4E08-BDCF-F80F5907119B}" type="datetimeFigureOut">
              <a:rPr lang="pt-BR" smtClean="0"/>
              <a:t>07/12/2018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D1A75-CB9F-47CD-99B5-5C6CD2F355D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88886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14:ripple/>
      </p:transition>
    </mc:Choice>
    <mc:Fallback xmlns="">
      <p:transition spd="slow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4A218-5A0A-4E08-BDCF-F80F5907119B}" type="datetimeFigureOut">
              <a:rPr lang="pt-BR" smtClean="0"/>
              <a:t>07/12/2018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D1A75-CB9F-47CD-99B5-5C6CD2F355D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2394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14:ripple/>
      </p:transition>
    </mc:Choice>
    <mc:Fallback xmlns="">
      <p:transition spd="slow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4A218-5A0A-4E08-BDCF-F80F5907119B}" type="datetimeFigureOut">
              <a:rPr lang="pt-BR" smtClean="0"/>
              <a:t>07/12/2018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D1A75-CB9F-47CD-99B5-5C6CD2F355D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69584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14:ripple/>
      </p:transition>
    </mc:Choice>
    <mc:Fallback xmlns="">
      <p:transition spd="slow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4A218-5A0A-4E08-BDCF-F80F5907119B}" type="datetimeFigureOut">
              <a:rPr lang="pt-BR" smtClean="0"/>
              <a:t>07/12/2018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D1A75-CB9F-47CD-99B5-5C6CD2F355D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29531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14:ripple/>
      </p:transition>
    </mc:Choice>
    <mc:Fallback xmlns="">
      <p:transition spd="slow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4A218-5A0A-4E08-BDCF-F80F5907119B}" type="datetimeFigureOut">
              <a:rPr lang="pt-BR" smtClean="0"/>
              <a:t>07/12/2018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D1A75-CB9F-47CD-99B5-5C6CD2F355D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05119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14:ripple/>
      </p:transition>
    </mc:Choice>
    <mc:Fallback xmlns="">
      <p:transition spd="slow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4A218-5A0A-4E08-BDCF-F80F5907119B}" type="datetimeFigureOut">
              <a:rPr lang="pt-BR" smtClean="0"/>
              <a:t>07/12/2018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D1A75-CB9F-47CD-99B5-5C6CD2F355D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8714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14:ripple/>
      </p:transition>
    </mc:Choice>
    <mc:Fallback xmlns="">
      <p:transition spd="slow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4A218-5A0A-4E08-BDCF-F80F5907119B}" type="datetimeFigureOut">
              <a:rPr lang="pt-BR" smtClean="0"/>
              <a:t>07/12/2018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D1A75-CB9F-47CD-99B5-5C6CD2F355D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4051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14:ripple/>
      </p:transition>
    </mc:Choice>
    <mc:Fallback xmlns="">
      <p:transition spd="slow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64A218-5A0A-4E08-BDCF-F80F5907119B}" type="datetimeFigureOut">
              <a:rPr lang="pt-BR" smtClean="0"/>
              <a:t>07/12/2018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9D1A75-CB9F-47CD-99B5-5C6CD2F355D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428046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500" advTm="10000">
        <p14:ripple/>
      </p:transition>
    </mc:Choice>
    <mc:Fallback xmlns="">
      <p:transition spd="slow" advTm="1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2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hyperlink" Target="http://www.youtube.com/c/bvbiavasconcellos/vi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A7A1CF06-19D5-4E37-9086-EBEFBC0A89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D7C82A75-37A9-407F-B86E-33D5294AEA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5307" y="502275"/>
            <a:ext cx="7358130" cy="1887225"/>
          </a:xfrm>
        </p:spPr>
        <p:txBody>
          <a:bodyPr>
            <a:normAutofit/>
            <a:scene3d>
              <a:camera prst="perspectiveRigh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pt-BR" sz="5400" b="1" dirty="0">
                <a:ln>
                  <a:solidFill>
                    <a:srgbClr val="2F1909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Encare de frente </a:t>
            </a:r>
            <a:br>
              <a:rPr lang="pt-BR" sz="5400" b="1" dirty="0">
                <a:ln>
                  <a:solidFill>
                    <a:srgbClr val="2F1909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r>
              <a:rPr lang="pt-BR" sz="5400" b="1" dirty="0">
                <a:ln>
                  <a:solidFill>
                    <a:srgbClr val="2F1909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sua luta</a:t>
            </a:r>
          </a:p>
        </p:txBody>
      </p:sp>
    </p:spTree>
    <p:extLst>
      <p:ext uri="{BB962C8B-B14F-4D97-AF65-F5344CB8AC3E}">
        <p14:creationId xmlns:p14="http://schemas.microsoft.com/office/powerpoint/2010/main" val="3196069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14:ripple/>
        <p:sndAc>
          <p:stSnd loop="1">
            <p:snd r:embed="rId2" name="Giovanni Marradi - And i Love You So.wav"/>
          </p:stSnd>
        </p:sndAc>
      </p:transition>
    </mc:Choice>
    <mc:Fallback xmlns="">
      <p:transition spd="slow" advTm="10000">
        <p:fade/>
        <p:sndAc>
          <p:stSnd loop="1">
            <p:snd r:embed="rId5" name="Giovanni Marradi - And i Love You S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m 12">
            <a:extLst>
              <a:ext uri="{FF2B5EF4-FFF2-40B4-BE49-F238E27FC236}">
                <a16:creationId xmlns:a16="http://schemas.microsoft.com/office/drawing/2014/main" id="{C38B1EB6-1CC3-4F3F-94BF-B0ED4368BA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7508E764-BC47-41E6-BBB5-D4A7AE8F35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01544" y="1365161"/>
            <a:ext cx="7572777" cy="2153992"/>
          </a:xfrm>
        </p:spPr>
        <p:txBody>
          <a:bodyPr/>
          <a:lstStyle/>
          <a:p>
            <a:r>
              <a:rPr lang="pt-BR" sz="2800" b="1" dirty="0">
                <a:ln w="12700">
                  <a:solidFill>
                    <a:srgbClr val="2F19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Encare de frente a sua luta, </a:t>
            </a:r>
          </a:p>
          <a:p>
            <a:r>
              <a:rPr lang="pt-BR" sz="2800" b="1" dirty="0">
                <a:ln w="12700">
                  <a:solidFill>
                    <a:srgbClr val="2F19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seja ela qual for, meu amigo.</a:t>
            </a:r>
          </a:p>
          <a:p>
            <a:r>
              <a:rPr lang="pt-BR" sz="2800" b="1" dirty="0">
                <a:ln w="12700">
                  <a:solidFill>
                    <a:srgbClr val="2F19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Não se deixe intimidar.</a:t>
            </a:r>
            <a:endParaRPr lang="pt-BR" sz="2800" dirty="0">
              <a:ln w="12700">
                <a:solidFill>
                  <a:srgbClr val="2F1909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12786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3DBDDF31-757A-454D-9508-589486AC23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7508E764-BC47-41E6-BBB5-D4A7AE8F35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05577" y="3788772"/>
            <a:ext cx="8620259" cy="2768958"/>
          </a:xfrm>
        </p:spPr>
        <p:txBody>
          <a:bodyPr>
            <a:normAutofit lnSpcReduction="10000"/>
          </a:bodyPr>
          <a:lstStyle/>
          <a:p>
            <a:r>
              <a:rPr lang="pt-BR" sz="2800" b="1" dirty="0">
                <a:ln w="12700">
                  <a:solidFill>
                    <a:srgbClr val="2F19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luta é fácil para os que não pararam </a:t>
            </a:r>
          </a:p>
          <a:p>
            <a:r>
              <a:rPr lang="pt-BR" sz="2800" b="1" dirty="0">
                <a:ln w="12700">
                  <a:solidFill>
                    <a:srgbClr val="2F19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 examinar-lhe a causa, as dificuldades,</a:t>
            </a:r>
          </a:p>
          <a:p>
            <a:r>
              <a:rPr lang="pt-BR" sz="2800" b="1" dirty="0">
                <a:ln w="12700">
                  <a:solidFill>
                    <a:srgbClr val="2F19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refazer o rumo, corrigir o esforço </a:t>
            </a:r>
          </a:p>
          <a:p>
            <a:r>
              <a:rPr lang="pt-BR" sz="2800" b="1" dirty="0">
                <a:ln w="12700">
                  <a:solidFill>
                    <a:srgbClr val="2F19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engrandecer a esperança, desabrochando </a:t>
            </a:r>
          </a:p>
          <a:p>
            <a:r>
              <a:rPr lang="pt-BR" sz="2800" b="1" dirty="0">
                <a:ln w="12700">
                  <a:solidFill>
                    <a:srgbClr val="2F19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potência que é o valor de nossas vidas.</a:t>
            </a:r>
            <a:br>
              <a:rPr lang="pt-BR" sz="2800" b="1" dirty="0">
                <a:ln w="12700">
                  <a:solidFill>
                    <a:srgbClr val="2F19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sz="2800" dirty="0">
              <a:ln w="12700">
                <a:solidFill>
                  <a:srgbClr val="2F1909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4705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4000">
        <p14:ripple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19817F00-0DA8-4EE7-82A5-3CE438CF8C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7508E764-BC47-41E6-BBB5-D4A7AE8F35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46986" y="643943"/>
            <a:ext cx="7868991" cy="3039414"/>
          </a:xfrm>
        </p:spPr>
        <p:txBody>
          <a:bodyPr>
            <a:normAutofit fontScale="92500" lnSpcReduction="20000"/>
          </a:bodyPr>
          <a:lstStyle/>
          <a:p>
            <a:r>
              <a:rPr lang="pt-BR" sz="3000" b="1" dirty="0">
                <a:ln w="12700">
                  <a:solidFill>
                    <a:srgbClr val="3E270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pânico embota a mente, </a:t>
            </a:r>
          </a:p>
          <a:p>
            <a:r>
              <a:rPr lang="pt-BR" sz="3000" b="1" dirty="0">
                <a:ln w="12700">
                  <a:solidFill>
                    <a:srgbClr val="3E270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bloqueando-lhe as possibilidades </a:t>
            </a:r>
          </a:p>
          <a:p>
            <a:r>
              <a:rPr lang="pt-BR" sz="3000" b="1" dirty="0">
                <a:ln w="12700">
                  <a:solidFill>
                    <a:srgbClr val="3E270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pensar com serenidade.</a:t>
            </a:r>
          </a:p>
          <a:p>
            <a:r>
              <a:rPr lang="pt-BR" sz="3000" b="1" dirty="0">
                <a:ln w="12700">
                  <a:solidFill>
                    <a:srgbClr val="3E270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preocupação exagerada, a ansiedade, </a:t>
            </a:r>
          </a:p>
          <a:p>
            <a:r>
              <a:rPr lang="pt-BR" sz="3000" b="1" dirty="0">
                <a:ln w="12700">
                  <a:solidFill>
                    <a:srgbClr val="3E270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são fatores que tornam difícil </a:t>
            </a:r>
          </a:p>
          <a:p>
            <a:r>
              <a:rPr lang="pt-BR" sz="3000" b="1" dirty="0">
                <a:ln w="12700">
                  <a:solidFill>
                    <a:srgbClr val="3E270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qualquer ação equilibrada.</a:t>
            </a:r>
            <a:br>
              <a:rPr lang="pt-BR" sz="3000" b="1" dirty="0">
                <a:ln w="12700">
                  <a:solidFill>
                    <a:srgbClr val="3E270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sz="3000" dirty="0">
              <a:ln w="12700">
                <a:solidFill>
                  <a:srgbClr val="3E2707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9050">
                <a:solidFill>
                  <a:srgbClr val="2F1909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7936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4000">
        <p14:ripple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8A11571A-63F2-4401-BE2F-ABA56D617F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7508E764-BC47-41E6-BBB5-D4A7AE8F35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0557" y="1300766"/>
            <a:ext cx="8620259" cy="2511380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2F19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Desanuvie sua mente e pense que </a:t>
            </a:r>
          </a:p>
          <a:p>
            <a:r>
              <a:rPr lang="pt-BR" sz="2800" b="1" dirty="0">
                <a:ln w="12700">
                  <a:solidFill>
                    <a:srgbClr val="2F19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 Deus não há impossível.</a:t>
            </a:r>
          </a:p>
          <a:p>
            <a:r>
              <a:rPr lang="pt-BR" sz="2800" b="1" dirty="0">
                <a:ln w="12700">
                  <a:solidFill>
                    <a:srgbClr val="2F19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se julgue um fracassado porque </a:t>
            </a:r>
          </a:p>
          <a:p>
            <a:r>
              <a:rPr lang="pt-BR" sz="2800" b="1" dirty="0">
                <a:ln w="12700">
                  <a:solidFill>
                    <a:srgbClr val="2F19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as coisas não têm dado certo para você. 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52202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3000">
        <p14:ripple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D6912B2-6C9A-4FB7-8D70-FD0CA5D2D28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9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7508E764-BC47-41E6-BBB5-D4A7AE8F35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94963" y="824249"/>
            <a:ext cx="8620259" cy="2472744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2F19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Quem sabe se não está sendo preparado</a:t>
            </a:r>
          </a:p>
          <a:p>
            <a:r>
              <a:rPr lang="pt-BR" sz="2800" b="1" dirty="0">
                <a:ln w="12700">
                  <a:solidFill>
                    <a:srgbClr val="2F19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para tarefa mais importante e de maior</a:t>
            </a:r>
          </a:p>
          <a:p>
            <a:r>
              <a:rPr lang="pt-BR" sz="2800" b="1" dirty="0">
                <a:ln w="12700">
                  <a:solidFill>
                    <a:srgbClr val="2F19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responsabilidade para o seu espírito, </a:t>
            </a:r>
          </a:p>
          <a:p>
            <a:r>
              <a:rPr lang="pt-BR" sz="2800" b="1" dirty="0">
                <a:ln w="12700">
                  <a:solidFill>
                    <a:srgbClr val="2F19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através das lutas e das quedas </a:t>
            </a:r>
          </a:p>
          <a:p>
            <a:r>
              <a:rPr lang="pt-BR" sz="2800" b="1" dirty="0">
                <a:ln w="12700">
                  <a:solidFill>
                    <a:srgbClr val="2F19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tem levado?</a:t>
            </a:r>
            <a:br>
              <a:rPr lang="pt-BR" sz="2800" b="1" dirty="0">
                <a:ln w="12700">
                  <a:solidFill>
                    <a:srgbClr val="2F19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br>
              <a:rPr lang="pt-BR" sz="2800" b="1" dirty="0">
                <a:ln w="12700">
                  <a:solidFill>
                    <a:srgbClr val="2F19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sz="2800" dirty="0">
              <a:ln w="12700">
                <a:solidFill>
                  <a:srgbClr val="2F1909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7219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4000">
        <p14:ripple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>
            <a:extLst>
              <a:ext uri="{FF2B5EF4-FFF2-40B4-BE49-F238E27FC236}">
                <a16:creationId xmlns:a16="http://schemas.microsoft.com/office/drawing/2014/main" id="{539A3CEB-ED86-4E4A-A18B-55A904855B7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366"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7508E764-BC47-41E6-BBB5-D4A7AE8F35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1769" y="515154"/>
            <a:ext cx="8620259" cy="2153992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2F19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atleta treina muito antes de ser considerado</a:t>
            </a:r>
          </a:p>
          <a:p>
            <a:r>
              <a:rPr lang="pt-BR" sz="2800" b="1" dirty="0">
                <a:ln w="12700">
                  <a:solidFill>
                    <a:srgbClr val="2F19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em condições de enfrentar uma competição.</a:t>
            </a:r>
          </a:p>
          <a:p>
            <a:r>
              <a:rPr lang="pt-BR" sz="2800" b="1" dirty="0">
                <a:ln w="12700">
                  <a:solidFill>
                    <a:srgbClr val="2F19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desanime com as derrotas. </a:t>
            </a:r>
          </a:p>
          <a:p>
            <a:r>
              <a:rPr lang="pt-BR" sz="2800" b="1" dirty="0">
                <a:ln w="12700">
                  <a:solidFill>
                    <a:srgbClr val="2F19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Prossiga treinando e perseguindo seu ideal.</a:t>
            </a:r>
            <a:br>
              <a:rPr lang="pt-BR" sz="2800" b="1" dirty="0">
                <a:ln w="12700">
                  <a:solidFill>
                    <a:srgbClr val="2F19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br>
              <a:rPr lang="pt-BR" sz="2800" b="1" dirty="0">
                <a:ln w="12700">
                  <a:solidFill>
                    <a:srgbClr val="2F19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sz="2800" dirty="0">
              <a:ln w="12700">
                <a:solidFill>
                  <a:srgbClr val="2F1909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A0B8739E-E51C-4464-BF9C-5618248B6418}"/>
              </a:ext>
            </a:extLst>
          </p:cNvPr>
          <p:cNvSpPr txBox="1"/>
          <p:nvPr/>
        </p:nvSpPr>
        <p:spPr>
          <a:xfrm>
            <a:off x="201769" y="4180344"/>
            <a:ext cx="832325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ln w="12700">
                  <a:solidFill>
                    <a:srgbClr val="2F19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Assim você deve proceder. </a:t>
            </a:r>
          </a:p>
          <a:p>
            <a:pPr algn="ctr"/>
            <a:r>
              <a:rPr lang="pt-BR" sz="2800" b="1" dirty="0">
                <a:ln w="12700">
                  <a:solidFill>
                    <a:srgbClr val="2F19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Perseverando sempre sem desfalecimento.</a:t>
            </a:r>
          </a:p>
          <a:p>
            <a:pPr algn="ctr"/>
            <a:r>
              <a:rPr lang="pt-BR" sz="2800" b="1" dirty="0">
                <a:ln w="12700">
                  <a:solidFill>
                    <a:srgbClr val="2F19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Algo talvez lhe falte para melhor</a:t>
            </a:r>
          </a:p>
          <a:p>
            <a:pPr algn="ctr"/>
            <a:r>
              <a:rPr lang="pt-BR" sz="2800" b="1" dirty="0">
                <a:ln w="12700">
                  <a:solidFill>
                    <a:srgbClr val="2F19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aproveitamento nas suas investidas.</a:t>
            </a:r>
            <a:br>
              <a:rPr lang="pt-BR" sz="2800" b="1" dirty="0">
                <a:ln w="12700">
                  <a:solidFill>
                    <a:srgbClr val="2F19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br>
              <a:rPr lang="pt-BR" sz="2800" b="1" dirty="0">
                <a:ln w="12700">
                  <a:solidFill>
                    <a:srgbClr val="2F19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sz="2800" dirty="0">
              <a:ln w="12700">
                <a:solidFill>
                  <a:srgbClr val="2F1909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4217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9000">
        <p14:ripple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7D26D855-FBD4-47DF-B52B-B9B5A00680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47"/>
            <a:ext cx="12192000" cy="6854653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7508E764-BC47-41E6-BBB5-D4A7AE8F35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39663" y="4095481"/>
            <a:ext cx="8620259" cy="2153992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2F19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quer aceitar que não estamos aqui </a:t>
            </a:r>
          </a:p>
          <a:p>
            <a:r>
              <a:rPr lang="pt-BR" sz="2800" b="1" dirty="0">
                <a:ln w="12700">
                  <a:solidFill>
                    <a:srgbClr val="2F19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 obter aquilo que queremos, </a:t>
            </a:r>
          </a:p>
          <a:p>
            <a:r>
              <a:rPr lang="pt-BR" sz="2800" b="1" dirty="0">
                <a:ln w="12700">
                  <a:solidFill>
                    <a:srgbClr val="2F19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mas o que viemos buscar, e precisamos</a:t>
            </a:r>
          </a:p>
          <a:p>
            <a:r>
              <a:rPr lang="pt-BR" sz="2800" b="1" dirty="0">
                <a:ln w="12700">
                  <a:solidFill>
                    <a:srgbClr val="2F19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realmente fazer e aprender.</a:t>
            </a:r>
            <a:endParaRPr lang="pt-BR" sz="2800" dirty="0">
              <a:ln w="12700">
                <a:solidFill>
                  <a:srgbClr val="2F1909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28EF9F9B-189A-4268-B291-B9E59A00CDAC}"/>
              </a:ext>
            </a:extLst>
          </p:cNvPr>
          <p:cNvSpPr txBox="1"/>
          <p:nvPr/>
        </p:nvSpPr>
        <p:spPr>
          <a:xfrm>
            <a:off x="643942" y="608527"/>
            <a:ext cx="84743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ln w="12700">
                  <a:solidFill>
                    <a:srgbClr val="2F19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você se coloca </a:t>
            </a:r>
          </a:p>
          <a:p>
            <a:pPr algn="ctr"/>
            <a:r>
              <a:rPr lang="pt-BR" sz="2800" b="1" dirty="0">
                <a:ln w="12700">
                  <a:solidFill>
                    <a:srgbClr val="2F19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na condição de autossuficiente,</a:t>
            </a:r>
          </a:p>
          <a:p>
            <a:pPr algn="ctr"/>
            <a:r>
              <a:rPr lang="pt-BR" sz="2800" b="1" dirty="0">
                <a:ln w="12700">
                  <a:solidFill>
                    <a:srgbClr val="2F19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mesmo que às vezes faça uma prece, </a:t>
            </a:r>
          </a:p>
          <a:p>
            <a:pPr algn="ctr"/>
            <a:r>
              <a:rPr lang="pt-BR" sz="2800" b="1" dirty="0">
                <a:ln w="12700">
                  <a:solidFill>
                    <a:srgbClr val="2F19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se torna consciente dos planos de Deus. </a:t>
            </a:r>
            <a:endParaRPr lang="pt-BR" sz="2800" dirty="0">
              <a:ln w="12700">
                <a:solidFill>
                  <a:srgbClr val="2F1909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ctr"/>
            <a:r>
              <a:rPr lang="pt-BR" sz="2800" b="1" dirty="0">
                <a:ln w="12700">
                  <a:solidFill>
                    <a:srgbClr val="2F19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ln w="12700">
                <a:solidFill>
                  <a:srgbClr val="2F1909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8727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8000">
        <p14:ripple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CD60EF8-963B-4042-A2DF-AB0CF47FF4E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36"/>
          <a:stretch/>
        </p:blipFill>
        <p:spPr>
          <a:xfrm>
            <a:off x="-34344" y="3348"/>
            <a:ext cx="12226344" cy="6854652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7508E764-BC47-41E6-BBB5-D4A7AE8F35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4494" y="859793"/>
            <a:ext cx="8620259" cy="2820474"/>
          </a:xfrm>
        </p:spPr>
        <p:txBody>
          <a:bodyPr>
            <a:normAutofit fontScale="92500" lnSpcReduction="10000"/>
          </a:bodyPr>
          <a:lstStyle/>
          <a:p>
            <a:r>
              <a:rPr lang="pt-BR" sz="3000" b="1" dirty="0">
                <a:ln w="12700">
                  <a:solidFill>
                    <a:srgbClr val="2F19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sabemos realmente o que buscamos,</a:t>
            </a:r>
          </a:p>
          <a:p>
            <a:r>
              <a:rPr lang="pt-BR" sz="3000" b="1" dirty="0">
                <a:ln w="12700">
                  <a:solidFill>
                    <a:srgbClr val="2F19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mas a nossa inabalável confiança na suprema</a:t>
            </a:r>
          </a:p>
          <a:p>
            <a:r>
              <a:rPr lang="pt-BR" sz="3000" b="1" dirty="0">
                <a:ln w="12700">
                  <a:solidFill>
                    <a:srgbClr val="2F19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sabedoria deve nos colocar sempre</a:t>
            </a:r>
          </a:p>
          <a:p>
            <a:r>
              <a:rPr lang="pt-BR" sz="3000" b="1" dirty="0">
                <a:ln w="12700">
                  <a:solidFill>
                    <a:srgbClr val="2F19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esperançosos e confiantes,</a:t>
            </a:r>
          </a:p>
          <a:p>
            <a:r>
              <a:rPr lang="pt-BR" sz="3000" b="1" dirty="0">
                <a:ln w="12700">
                  <a:solidFill>
                    <a:srgbClr val="2F19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certos de que se não nos acovardarmos, </a:t>
            </a:r>
            <a:endParaRPr lang="pt-BR" sz="3000" dirty="0">
              <a:ln w="12700">
                <a:solidFill>
                  <a:srgbClr val="2F1909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 w="12700">
                  <a:solidFill>
                    <a:srgbClr val="2F19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3000" dirty="0">
              <a:ln w="12700">
                <a:solidFill>
                  <a:srgbClr val="2F1909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12662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4000">
        <p14:ripple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E7377BB9-A9B5-4B37-9B2F-0F59CCCF5F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7508E764-BC47-41E6-BBB5-D4A7AE8F35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12383" y="1184855"/>
            <a:ext cx="8620259" cy="2434107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2F19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mas, ao contrário, colocarmo-nos sempre</a:t>
            </a:r>
          </a:p>
          <a:p>
            <a:r>
              <a:rPr lang="pt-BR" sz="2800" b="1" dirty="0">
                <a:ln w="12700">
                  <a:solidFill>
                    <a:srgbClr val="2F19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em ação, fazendo o que nos compete fazer, </a:t>
            </a:r>
          </a:p>
          <a:p>
            <a:r>
              <a:rPr lang="pt-BR" sz="2800" b="1" dirty="0">
                <a:ln w="12700">
                  <a:solidFill>
                    <a:srgbClr val="2F19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coragem, a fé e a esperança nos sustentarão,</a:t>
            </a:r>
          </a:p>
          <a:p>
            <a:r>
              <a:rPr lang="pt-BR" sz="2800" b="1" dirty="0">
                <a:ln w="12700">
                  <a:solidFill>
                    <a:srgbClr val="2F19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nos abandonando nunca, </a:t>
            </a:r>
          </a:p>
          <a:p>
            <a:r>
              <a:rPr lang="pt-BR" sz="2800" b="1" dirty="0">
                <a:ln w="12700">
                  <a:solidFill>
                    <a:srgbClr val="2F19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a nossa luta será vitoriosa.</a:t>
            </a:r>
            <a:br>
              <a:rPr lang="pt-BR" sz="2800" b="1" dirty="0">
                <a:ln w="12700">
                  <a:solidFill>
                    <a:srgbClr val="2F19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br>
              <a:rPr lang="pt-BR" sz="2800" b="1" dirty="0">
                <a:ln w="12700">
                  <a:solidFill>
                    <a:srgbClr val="2F19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sz="2800" dirty="0">
              <a:ln w="12700">
                <a:solidFill>
                  <a:srgbClr val="2F1909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7760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4000">
        <p14:ripple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6EB0F63-82AD-42DE-87D2-220C9086740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24"/>
          <a:stretch/>
        </p:blipFill>
        <p:spPr>
          <a:xfrm>
            <a:off x="0" y="1673"/>
            <a:ext cx="12192000" cy="6856327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7508E764-BC47-41E6-BBB5-D4A7AE8F35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0253" y="1326523"/>
            <a:ext cx="8620259" cy="2704563"/>
          </a:xfrm>
        </p:spPr>
        <p:txBody>
          <a:bodyPr>
            <a:normAutofit/>
          </a:bodyPr>
          <a:lstStyle/>
          <a:p>
            <a:r>
              <a:rPr lang="pt-BR" b="1" dirty="0">
                <a:ln w="12700">
                  <a:solidFill>
                    <a:srgbClr val="2F19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Texto/Autora: Cenyra Pinto</a:t>
            </a:r>
          </a:p>
          <a:p>
            <a:r>
              <a:rPr lang="pt-BR" b="1" dirty="0">
                <a:ln w="12700">
                  <a:solidFill>
                    <a:srgbClr val="2F19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Giovanni Marradi </a:t>
            </a:r>
          </a:p>
          <a:p>
            <a:r>
              <a:rPr lang="pt-BR" b="1" dirty="0">
                <a:ln w="12700">
                  <a:solidFill>
                    <a:srgbClr val="2F19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r>
              <a:rPr lang="pt-BR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www.sergrasan.com/biajovaslides</a:t>
            </a:r>
            <a:endParaRPr lang="pt-BR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www.youtube.com/c/bvbiavasconcellos/videos</a:t>
            </a:r>
            <a:endParaRPr lang="pt-BR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152F5C1F-8C1C-49F4-84D9-9FBE480963E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0512" y="1313643"/>
            <a:ext cx="2189409" cy="914401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EA762602-D814-4718-A25B-652BEEFB6159}"/>
              </a:ext>
            </a:extLst>
          </p:cNvPr>
          <p:cNvSpPr txBox="1"/>
          <p:nvPr/>
        </p:nvSpPr>
        <p:spPr>
          <a:xfrm>
            <a:off x="9091637" y="1401511"/>
            <a:ext cx="156004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</a:p>
          <a:p>
            <a:pPr algn="ctr"/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</a:p>
        </p:txBody>
      </p:sp>
    </p:spTree>
    <p:extLst>
      <p:ext uri="{BB962C8B-B14F-4D97-AF65-F5344CB8AC3E}">
        <p14:creationId xmlns:p14="http://schemas.microsoft.com/office/powerpoint/2010/main" val="3494217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0">
        <p14:ripple/>
      </p:transition>
    </mc:Choice>
    <mc:Fallback xmlns=""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302</TotalTime>
  <Words>370</Words>
  <Application>Microsoft Office PowerPoint</Application>
  <PresentationFormat>Widescreen</PresentationFormat>
  <Paragraphs>61</Paragraphs>
  <Slides>11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7" baseType="lpstr">
      <vt:lpstr>Algerian</vt:lpstr>
      <vt:lpstr>Arial</vt:lpstr>
      <vt:lpstr>Calibri</vt:lpstr>
      <vt:lpstr>Calibri Light</vt:lpstr>
      <vt:lpstr>Georgia</vt:lpstr>
      <vt:lpstr>Office Theme</vt:lpstr>
      <vt:lpstr>Encare de frente  a sua luta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Encare de frente  a sua luta</dc:title>
  <dc:creator>Cliente</dc:creator>
  <cp:keywords>BIAJOVA SLIDES: 01/12/2018</cp:keywords>
  <cp:lastModifiedBy>Cliente</cp:lastModifiedBy>
  <cp:revision>121</cp:revision>
  <dcterms:created xsi:type="dcterms:W3CDTF">2018-12-01T19:37:45Z</dcterms:created>
  <dcterms:modified xsi:type="dcterms:W3CDTF">2018-12-07T20:46:25Z</dcterms:modified>
</cp:coreProperties>
</file>