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71" r:id="rId12"/>
    <p:sldId id="269" r:id="rId13"/>
  </p:sldIdLst>
  <p:sldSz cx="10160000" cy="5715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PElQYtMWjuGhVHDlt9Qi6Q==" hashData="mPKnR1VKE6GnyU0c0k+8+nTPzwKPzse6j4GzvKrYC5ZP+81MYP6kTeDwrbl5ycVzTMY5+ouxvtq8znIJB01/Ug=="/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3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B1F00"/>
    <a:srgbClr val="A97D30"/>
    <a:srgbClr val="9FAF0A"/>
    <a:srgbClr val="477C28"/>
    <a:srgbClr val="5B2C06"/>
    <a:srgbClr val="721204"/>
    <a:srgbClr val="B4925E"/>
    <a:srgbClr val="AE2614"/>
    <a:srgbClr val="5B790C"/>
    <a:srgbClr val="8235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660" y="72"/>
      </p:cViewPr>
      <p:guideLst>
        <p:guide orient="horz" pos="18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2000" y="1775356"/>
            <a:ext cx="8636000" cy="1225021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238500"/>
            <a:ext cx="7112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18EE8-E0C6-428F-8775-2EF19DF8FC82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5ECB1-E931-4FAF-ACC9-758B966AD0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1815158"/>
      </p:ext>
    </p:extLst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0CED5-DD67-43F9-81F6-602BE4547BE9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DE25A-05A0-4607-9C85-A180309B9F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859688"/>
      </p:ext>
    </p:extLst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2570" y="3672418"/>
            <a:ext cx="86360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02570" y="2422261"/>
            <a:ext cx="86360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676FB-5B80-4E74-AF23-54DDB6EC1FCC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FC809-8D26-477A-A6D6-37D4BB2C39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487455"/>
      </p:ext>
    </p:extLst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8000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64667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E650B-97AC-4D96-B942-0580242BFA53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09BBA-A230-450D-8B3E-B95B80995A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316384"/>
      </p:ext>
    </p:extLst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0" y="1279262"/>
            <a:ext cx="448909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000" y="1812396"/>
            <a:ext cx="448909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61141" y="1279262"/>
            <a:ext cx="4490861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61141" y="1812396"/>
            <a:ext cx="4490861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845A6-8B3E-4C22-9D65-C5FD932AB7C4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3562E-0625-4955-A358-0A4AF8EB5F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431120"/>
      </p:ext>
    </p:extLst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35C61-8036-42AA-9747-6B11E6EBEF4E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89D51-E421-4529-8B00-ED7C798816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5344391"/>
      </p:ext>
    </p:extLst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78061-26A0-4B8F-92BD-0B5986BEB97F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2CD9D-3F6C-4FCC-8CF2-FC1CA3446E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585271"/>
      </p:ext>
    </p:extLst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8002" y="227543"/>
            <a:ext cx="3342570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72278" y="227542"/>
            <a:ext cx="567972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8002" y="1195918"/>
            <a:ext cx="3342570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4AD27-774C-4DB1-9960-0832C7419FB9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B6083-F97D-49DA-B451-D36597BE98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9081225"/>
      </p:ext>
    </p:extLst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91431" y="4000500"/>
            <a:ext cx="60960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91431" y="510646"/>
            <a:ext cx="60960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91431" y="4472782"/>
            <a:ext cx="60960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84623-608E-4047-B807-E973AEBD39C1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BB20F-DD79-431B-8E3C-92C220BE52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982870"/>
      </p:ext>
    </p:extLst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9ACA3-2812-4EE8-AFB6-0AD90A0AA854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EF271-82A2-4D02-BE2D-EED72F1A3D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604645"/>
      </p:ext>
    </p:extLst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66000" y="228866"/>
            <a:ext cx="2286000" cy="4876271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8000" y="228866"/>
            <a:ext cx="6688667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763C7-EF29-42F2-998F-8805E1D0820D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C0AF6-6B62-471D-959E-33922AE7DC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689051"/>
      </p:ext>
    </p:extLst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508000" y="22860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508000" y="1333500"/>
            <a:ext cx="91440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08000" y="5297488"/>
            <a:ext cx="2370667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497E25-0AF6-4DD1-8C7E-9FFE37AF92A5}" type="datetimeFigureOut">
              <a:rPr lang="pt-BR"/>
              <a:pPr>
                <a:defRPr/>
              </a:pPr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471334" y="5297488"/>
            <a:ext cx="3217333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281333" y="5297488"/>
            <a:ext cx="2370667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DE5D22-635A-4AFD-9770-3EBF5BCC8B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top_serenidade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681" r="5113" b="7691"/>
          <a:stretch/>
        </p:blipFill>
        <p:spPr bwMode="auto">
          <a:xfrm>
            <a:off x="0" y="1"/>
            <a:ext cx="10160000" cy="573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32075" y="4297363"/>
            <a:ext cx="4895850" cy="1225550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eaLnBrk="1" hangingPunct="1">
              <a:defRPr/>
            </a:pPr>
            <a:r>
              <a:rPr lang="pt-BR" dirty="0" smtClean="0"/>
              <a:t> </a:t>
            </a:r>
            <a:r>
              <a:rPr lang="pt-BR" sz="6000" b="1" dirty="0">
                <a:ln>
                  <a:solidFill>
                    <a:srgbClr val="9FAF0A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Serena</a:t>
            </a:r>
          </a:p>
        </p:txBody>
      </p:sp>
      <p:pic>
        <p:nvPicPr>
          <p:cNvPr id="4" name="Imagem 3" descr="top_serenidade.jpg"/>
          <p:cNvPicPr>
            <a:picLocks noChangeAspect="1"/>
          </p:cNvPicPr>
          <p:nvPr/>
        </p:nvPicPr>
        <p:blipFill>
          <a:blip r:embed="rId3" cstate="print"/>
          <a:srcRect l="5113" t="6950" r="5113" b="6950"/>
          <a:stretch>
            <a:fillRect/>
          </a:stretch>
        </p:blipFill>
        <p:spPr bwMode="auto">
          <a:xfrm>
            <a:off x="183456" y="355187"/>
            <a:ext cx="9577064" cy="4897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8104336" y="532519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9FAF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9FAF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673">
        <p:randomBar dir="vert"/>
        <p:sndAc>
          <p:stSnd loop="1">
            <p:snd r:embed="rId2" name="enya-fairytale6.wav"/>
          </p:stSnd>
        </p:sndAc>
      </p:transition>
    </mc:Choice>
    <mc:Fallback xmlns="">
      <p:transition spd="slow" advTm="12673">
        <p:randomBar dir="vert"/>
        <p:sndAc>
          <p:stSnd loop="1">
            <p:snd r:embed="rId4" name="enya-fairytale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4" descr="serenidad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3381" r="2751" b="7030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071888" y="553244"/>
            <a:ext cx="5722863" cy="1754311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45662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Serena-te e espera.</a:t>
            </a:r>
            <a:endParaRPr lang="pt-BR" sz="2800" dirty="0" smtClean="0">
              <a:ln w="12700">
                <a:solidFill>
                  <a:srgbClr val="45662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45662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Ama e ensina com paciência.</a:t>
            </a:r>
            <a:endParaRPr lang="pt-BR" sz="2800" dirty="0" smtClean="0">
              <a:ln w="12700">
                <a:solidFill>
                  <a:srgbClr val="45662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45662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Segue e serve sempre.</a:t>
            </a:r>
            <a:endParaRPr lang="pt-BR" sz="2800" dirty="0" smtClean="0">
              <a:ln w="12700">
                <a:solidFill>
                  <a:srgbClr val="45662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pt-BR" sz="2400" dirty="0" smtClean="0">
              <a:ln>
                <a:solidFill>
                  <a:srgbClr val="45662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497">
        <p15:prstTrans prst="peelOff"/>
      </p:transition>
    </mc:Choice>
    <mc:Fallback xmlns="">
      <p:transition spd="slow" advTm="104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4"/>
            <a:ext cx="10160000" cy="5713606"/>
          </a:xfrm>
          <a:prstGeom prst="rect">
            <a:avLst/>
          </a:prstGeom>
        </p:spPr>
      </p:pic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3496" y="985292"/>
            <a:ext cx="5545137" cy="2041450"/>
          </a:xfrm>
        </p:spPr>
        <p:txBody>
          <a:bodyPr/>
          <a:lstStyle/>
          <a:p>
            <a:pPr algn="ctr" eaLnBrk="1" hangingPunct="1"/>
            <a:r>
              <a:rPr lang="pt-PT" sz="2800" b="1" dirty="0" smtClean="0">
                <a:ln w="12700">
                  <a:solidFill>
                    <a:srgbClr val="5B2C06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mais difícil o caminho, </a:t>
            </a:r>
          </a:p>
          <a:p>
            <a:pPr algn="ctr" eaLnBrk="1" hangingPunct="1"/>
            <a:r>
              <a:rPr lang="pt-PT" sz="2800" b="1" dirty="0" smtClean="0">
                <a:ln w="12700">
                  <a:solidFill>
                    <a:srgbClr val="5B2C06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age e adianta-te.</a:t>
            </a:r>
            <a:endParaRPr lang="pt-BR" sz="2800" dirty="0" smtClean="0">
              <a:ln w="12700">
                <a:solidFill>
                  <a:srgbClr val="5B2C06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hangingPunct="1"/>
            <a:r>
              <a:rPr lang="pt-PT" sz="2800" b="1" dirty="0" smtClean="0">
                <a:ln w="12700">
                  <a:solidFill>
                    <a:srgbClr val="5B2C06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Um passo a frente...</a:t>
            </a:r>
            <a:endParaRPr lang="pt-BR" sz="2800" dirty="0" smtClean="0">
              <a:ln w="12700">
                <a:solidFill>
                  <a:srgbClr val="5B2C06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hangingPunct="1"/>
            <a:endParaRPr lang="pt-BR" sz="2400" dirty="0" smtClean="0">
              <a:ln>
                <a:solidFill>
                  <a:srgbClr val="5B2C06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87">
        <p15:prstTrans prst="pageCurlDouble"/>
      </p:transition>
    </mc:Choice>
    <mc:Fallback xmlns="">
      <p:transition spd="slow" advTm="8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1341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81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83656" y="913284"/>
            <a:ext cx="7344816" cy="2401491"/>
          </a:xfrm>
        </p:spPr>
        <p:txBody>
          <a:bodyPr/>
          <a:lstStyle/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Às vezes, em várias semanas,</a:t>
            </a: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é só um passo, mas continua...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Segue adiante com os deveres a cumprir.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hangingPunct="1"/>
            <a:endParaRPr lang="pt-BR" sz="2800" b="1" dirty="0" smtClean="0">
              <a:ln w="12700">
                <a:solidFill>
                  <a:sysClr val="windowText" lastClr="000000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924">
        <p:split orient="vert"/>
      </p:transition>
    </mc:Choice>
    <mc:Fallback xmlns="">
      <p:transition spd="slow" advTm="992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5" descr="magyarorszag-dunaujvaros-szabadstrand-ossz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81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7592" y="1201316"/>
            <a:ext cx="7632848" cy="2304256"/>
          </a:xfrm>
        </p:spPr>
        <p:txBody>
          <a:bodyPr/>
          <a:lstStyle/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Recorda a árvore em renovação, </a:t>
            </a: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alijando as folhas mortas.</a:t>
            </a:r>
            <a:endParaRPr lang="pt-BR" sz="2800" dirty="0" smtClean="0">
              <a:ln w="1270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Lança fora de ti a tristeza e a ansiedade.</a:t>
            </a:r>
            <a:endParaRPr lang="pt-BR" sz="2800" dirty="0" smtClean="0">
              <a:ln w="1270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eaLnBrk="1" hangingPunct="1"/>
            <a:endParaRPr lang="pt-BR" sz="2800" dirty="0" smtClean="0">
              <a:ln w="1270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979">
        <p:circle/>
      </p:transition>
    </mc:Choice>
    <mc:Fallback xmlns="">
      <p:transition spd="slow" advTm="997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8" descr="Bosques  e Montanhas (35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7512" y="769268"/>
            <a:ext cx="5616624" cy="4176464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Desenganos desaparecem.</a:t>
            </a:r>
            <a:endParaRPr lang="pt-BR" sz="2800" dirty="0" smtClean="0">
              <a:ln w="12700">
                <a:solidFill>
                  <a:srgbClr val="AE261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Mágoa é peso inútil.</a:t>
            </a:r>
            <a:endParaRPr lang="pt-BR" sz="2800" dirty="0" smtClean="0">
              <a:ln w="12700">
                <a:solidFill>
                  <a:srgbClr val="AE261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Não esmoreças.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endParaRPr lang="pt-BR" sz="2800" dirty="0" smtClean="0">
              <a:ln w="12700">
                <a:solidFill>
                  <a:srgbClr val="AE261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>
                <a:ln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vida reserva prodígios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>
                <a:ln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quem segue adiante,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>
                <a:ln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trabalhando e servindo...</a:t>
            </a:r>
            <a:endParaRPr lang="pt-BR" sz="2800" dirty="0">
              <a:ln>
                <a:solidFill>
                  <a:srgbClr val="AE261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pt-BR" sz="2800" dirty="0" smtClean="0">
              <a:ln w="12700">
                <a:solidFill>
                  <a:srgbClr val="AE2614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83656" y="841276"/>
            <a:ext cx="7128792" cy="3024336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Deus confere ao lavrador a luz do sol,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bênção da chuva e o favor do vento,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mas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não lhe dispensa o próprio suor, </a:t>
            </a: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trato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 sementeira, </a:t>
            </a: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 </a:t>
            </a: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colheita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lhe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surja às mãos </a:t>
            </a:r>
            <a:r>
              <a:rPr lang="pt-PT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recurso divino.</a:t>
            </a:r>
            <a:endParaRPr lang="pt-BR" sz="2800" dirty="0">
              <a:ln>
                <a:solidFill>
                  <a:sysClr val="windowText" lastClr="000000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3" descr="magyarorszag-szekesfehervar-bory-var-parkj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804097" y="328752"/>
            <a:ext cx="7388903" cy="252028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Concede ao artista o mármore bruto,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buril e a inspiração generosa,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entretanto, não o exonera do próprio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labor na consecução da obra prima.</a:t>
            </a:r>
            <a:endParaRPr lang="pt-BR" sz="2800" dirty="0" smtClean="0">
              <a:ln w="12700">
                <a:solidFill>
                  <a:sysClr val="windowText" lastClr="00000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endParaRPr lang="pt-BR" sz="2800" dirty="0" smtClean="0">
              <a:ln w="12700">
                <a:solidFill>
                  <a:sysClr val="windowText" lastClr="00000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8" descr="keukenhof-hollandia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7592" y="2641476"/>
            <a:ext cx="7772400" cy="2473499"/>
          </a:xfrm>
        </p:spPr>
        <p:txBody>
          <a:bodyPr/>
          <a:lstStyle/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Na oração em que te diriges </a:t>
            </a: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à Providência Divina implorando algo, </a:t>
            </a: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não te esqueças de que algo deves fazer</a:t>
            </a:r>
          </a:p>
          <a:p>
            <a:pPr algn="ctr" eaLnBrk="1" hangingPunct="1"/>
            <a:r>
              <a:rPr lang="pt-PT" sz="2800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para que algo obtenhas.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hangingPunct="1"/>
            <a:endParaRPr lang="pt-BR" sz="2400" b="1" dirty="0" smtClean="0">
              <a:ln>
                <a:solidFill>
                  <a:srgbClr val="5B790C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490">
        <p:wheel spokes="1"/>
      </p:transition>
    </mc:Choice>
    <mc:Fallback xmlns="">
      <p:transition spd="slow" advTm="1249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 descr="1390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19560" y="697260"/>
            <a:ext cx="8208912" cy="2736304"/>
          </a:xfrm>
          <a:noFill/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0B1F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Sobretudo, ajuda indistintamente,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0B1F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o serviço ao próximo é a oração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0B1F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mais completa a garantir-nos o crédito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0B1F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necessário aos sentimentos e raciocínio,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0B1F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às ideias e às palavras</a:t>
            </a:r>
            <a:endParaRPr lang="pt-BR" sz="2800" dirty="0" smtClean="0">
              <a:ln w="12700">
                <a:solidFill>
                  <a:srgbClr val="0B1F0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4"/>
            <a:ext cx="10160000" cy="5713606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7592" y="1201316"/>
            <a:ext cx="7958970" cy="275913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que, alicerçados no bem puro e simples, </a:t>
            </a:r>
            <a:endParaRPr lang="pt-PT" sz="2800" b="1" dirty="0" smtClean="0">
              <a:ln w="12700">
                <a:solidFill>
                  <a:srgbClr val="5B790C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</a:t>
            </a:r>
            <a:r>
              <a:rPr lang="pt-PT" sz="2800" b="1" dirty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convertem, com a bênção de Deus,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nós e para os outros, </a:t>
            </a:r>
            <a:r>
              <a:rPr lang="pt-PT" sz="2800" b="1" dirty="0" smtClean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 sublime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800" b="1" dirty="0" smtClean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realidade</a:t>
            </a:r>
            <a:r>
              <a:rPr lang="pt-PT" sz="2800" b="1" dirty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pt-PT" sz="2800" b="1" dirty="0" smtClean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hoje </a:t>
            </a:r>
            <a:r>
              <a:rPr lang="pt-PT" sz="2800" b="1" dirty="0">
                <a:ln w="12700">
                  <a:solidFill>
                    <a:srgbClr val="5B790C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amanhã...</a:t>
            </a:r>
            <a:endParaRPr lang="pt-BR" sz="2800" dirty="0">
              <a:ln w="12700">
                <a:solidFill>
                  <a:srgbClr val="5B790C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09576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flip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3" descr="491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"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-104576" y="1345332"/>
            <a:ext cx="7772400" cy="3524293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24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Texto: </a:t>
            </a:r>
            <a:r>
              <a:rPr lang="pt-PT" sz="24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Emmanuel, Francisco Cândido Xavier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4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Música:Enya/Fairytale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400" b="1" dirty="0" smtClean="0">
                <a:ln w="12700">
                  <a:solidFill>
                    <a:srgbClr val="AE2614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Formatação: Bia Vasconcellos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4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3"/>
              </a:rPr>
              <a:t>bvbiavasconcellos@gmail.com</a:t>
            </a:r>
            <a:endParaRPr lang="pt-PT" sz="2400" b="1" dirty="0" smtClean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4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4"/>
              </a:rPr>
              <a:t>www.sergrasan.com/biajovaslides</a:t>
            </a:r>
            <a:endParaRPr lang="pt-PT" sz="2400" b="1" dirty="0" smtClean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24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5"/>
              </a:rPr>
              <a:t>www.youtube.com/c/bvbiavasconcellos/videos</a:t>
            </a:r>
            <a:endParaRPr lang="pt-PT" sz="2400" b="1" dirty="0" smtClean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endParaRPr lang="pt-PT" sz="2400" b="1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endParaRPr lang="pt-BR" sz="2400" b="1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316" name="Imagem 4" descr="Assinaturas (117)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272" y="846160"/>
            <a:ext cx="2304256" cy="107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CaixaDeTexto 5"/>
          <p:cNvSpPr txBox="1">
            <a:spLocks noChangeArrowheads="1"/>
          </p:cNvSpPr>
          <p:nvPr/>
        </p:nvSpPr>
        <p:spPr bwMode="auto">
          <a:xfrm>
            <a:off x="7960320" y="1057300"/>
            <a:ext cx="156004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BIAJOVA SLIDES</a:t>
            </a:r>
          </a:p>
          <a:p>
            <a:pPr algn="ctr" eaLnBrk="1" hangingPunct="1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&lt;&amp;&gt;</a:t>
            </a:r>
          </a:p>
          <a:p>
            <a:pPr algn="ctr" eaLnBrk="1" hangingPunct="1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AMOR À VIDA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000">
        <p14:doors dir="vert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287</Words>
  <Application>Microsoft Office PowerPoint</Application>
  <PresentationFormat>Personalizar</PresentationFormat>
  <Paragraphs>53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Arial Rounded MT Bold</vt:lpstr>
      <vt:lpstr>Bookman Old Style</vt:lpstr>
      <vt:lpstr>Calibri</vt:lpstr>
      <vt:lpstr>Tema do Office</vt:lpstr>
      <vt:lpstr> Serena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Serena</dc:title>
  <dc:creator>WNI7</dc:creator>
  <cp:keywords>BIAJOVA SLIDES-REFORM.28/09/2014</cp:keywords>
  <cp:lastModifiedBy>Cliente</cp:lastModifiedBy>
  <cp:revision>224</cp:revision>
  <dcterms:created xsi:type="dcterms:W3CDTF">2012-04-23T00:18:37Z</dcterms:created>
  <dcterms:modified xsi:type="dcterms:W3CDTF">2019-02-19T01:01:25Z</dcterms:modified>
</cp:coreProperties>
</file>