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5" r:id="rId4"/>
    <p:sldId id="258" r:id="rId5"/>
    <p:sldId id="267" r:id="rId6"/>
    <p:sldId id="259" r:id="rId7"/>
    <p:sldId id="260" r:id="rId8"/>
    <p:sldId id="261" r:id="rId9"/>
    <p:sldId id="262" r:id="rId10"/>
    <p:sldId id="264" r:id="rId11"/>
    <p:sldId id="263" r:id="rId12"/>
    <p:sldId id="266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+queWGs8nb1xkGsaLDhhw==" hashData="UtDqtmUR2nBV+vugBYF1x8lWDKgkD2ZGEt42g1y0kyHe/Cl6PcWey4899+6iEfPeZQLDO/4LeJoICYikLYEUg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1611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887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3873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5116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2482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409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8646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807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3020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3495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716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F9344-9440-4162-9F89-284AFD1158F8}" type="datetimeFigureOut">
              <a:rPr lang="pt-BR" smtClean="0"/>
              <a:t>23/07/2019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9F5F9-A816-4DDF-B4A0-AA1A402913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0954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63721">
              <a:srgbClr val="0070C0"/>
            </a:gs>
            <a:gs pos="47800">
              <a:schemeClr val="accent3">
                <a:lumMod val="20000"/>
                <a:lumOff val="80000"/>
              </a:schemeClr>
            </a:gs>
            <a:gs pos="0">
              <a:schemeClr val="accent3">
                <a:lumMod val="75000"/>
              </a:schemeClr>
            </a:gs>
            <a:gs pos="100000">
              <a:schemeClr val="tx1"/>
            </a:gs>
            <a:gs pos="100000">
              <a:schemeClr val="accent3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352" y="1742136"/>
            <a:ext cx="3269294" cy="297916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1999" cy="6858000"/>
          </a:xfrm>
          <a:prstGeom prst="teardrop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198317" y="3632549"/>
            <a:ext cx="7795364" cy="1305382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>
                <a:ln w="19050">
                  <a:solidFill>
                    <a:schemeClr val="bg1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Amor nos </a:t>
            </a:r>
            <a:r>
              <a:rPr lang="pt-BR" sz="4800" b="1" dirty="0" smtClean="0">
                <a:ln w="19050">
                  <a:solidFill>
                    <a:schemeClr val="bg1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liberta</a:t>
            </a:r>
            <a:endParaRPr lang="pt-BR" sz="4800" dirty="0">
              <a:ln w="19050">
                <a:solidFill>
                  <a:schemeClr val="bg1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333972" y="6425852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57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000">
        <p:circle/>
        <p:sndAc>
          <p:stSnd loop="1">
            <p:snd r:embed="rId2" name="Bryan Adams - WHEN YOU LOVE SOMEONE.wav"/>
          </p:stSnd>
        </p:sndAc>
      </p:transition>
    </mc:Choice>
    <mc:Fallback>
      <p:transition spd="slow" advTm="18000">
        <p:circle/>
        <p:sndAc>
          <p:stSnd loop="1">
            <p:snd r:embed="rId2" name="Bryan Adams - WHEN YOU LOVE SOME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3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75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7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34422" y="270114"/>
            <a:ext cx="6876789" cy="2422981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 se o amor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fosse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apenas uma doce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prisão, 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 refugiamos no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medo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vive-lo, intensamente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b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202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2267614"/>
            <a:ext cx="8242126" cy="2322773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a incerteza de que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todo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relacionamento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uma incógnita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por vezes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fugimos do Amor,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fosse a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própria dor.</a:t>
            </a:r>
          </a:p>
          <a:p>
            <a:endParaRPr lang="pt-BR" sz="32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661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86838" y="345271"/>
            <a:ext cx="8818324" cy="2197513"/>
          </a:xfrm>
        </p:spPr>
        <p:txBody>
          <a:bodyPr>
            <a:noAutofit/>
          </a:bodyPr>
          <a:lstStyle/>
          <a:p>
            <a:pPr fontAlgn="base"/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Amor nos liberta de nós mesmos!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fontAlgn="base"/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Abre portas desconhecidas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fontAlgn="base"/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nosso íntimo.</a:t>
            </a:r>
            <a:r>
              <a:rPr lang="pt-BR" sz="32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pt-BR" sz="32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pt-BR" sz="32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045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5677" y="839244"/>
            <a:ext cx="6175332" cy="2492679"/>
          </a:xfrm>
        </p:spPr>
        <p:txBody>
          <a:bodyPr/>
          <a:lstStyle/>
          <a:p>
            <a:pPr fontAlgn="base"/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Faz o sol brilhar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fontAlgn="base"/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até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dias de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chuva,</a:t>
            </a:r>
          </a:p>
          <a:p>
            <a:pPr fontAlgn="base"/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noite ter estrelas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fontAlgn="base"/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só nós enxergamos.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32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dirty="0">
              <a:ln w="127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765336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09393" y="771156"/>
            <a:ext cx="7887221" cy="3437590"/>
          </a:xfrm>
        </p:spPr>
        <p:txBody>
          <a:bodyPr>
            <a:noAutofit/>
          </a:bodyPr>
          <a:lstStyle/>
          <a:p>
            <a:pPr fontAlgn="base"/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as barreiras viram pó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fontAlgn="base"/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quando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 apaixonamos…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fontAlgn="base"/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Sentimos o peito ardendo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</a:p>
          <a:p>
            <a:pPr fontAlgn="base"/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 ficando rarefeito.</a:t>
            </a:r>
          </a:p>
          <a:p>
            <a:pPr fontAlgn="base"/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face queima, a boca seca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</a:p>
          <a:p>
            <a:pPr fontAlgn="base"/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coração acelera…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32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892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38827" y="420426"/>
            <a:ext cx="6350696" cy="2322773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amor nos revigora,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traz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sentido, traz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direção,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pobre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quem não o sentiu,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quem não o viveu.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32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271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47155" y="695998"/>
            <a:ext cx="7544845" cy="2823815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Amor nos redime, nos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transforma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algo que nem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conhecemos, 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nosso melhor que </a:t>
            </a:r>
            <a:r>
              <a:rPr lang="pt-BR" sz="3200" b="1" dirty="0" err="1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aflora,e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você ainda tem medo de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amar,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jogue-o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fora.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208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87722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72416" y="3564459"/>
            <a:ext cx="7419584" cy="2473085"/>
          </a:xfrm>
        </p:spPr>
        <p:txBody>
          <a:bodyPr>
            <a:no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amor é a força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 leva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sempre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algo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melhor,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ainda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acabe em decepção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ainda que deixe uma saudade,</a:t>
            </a:r>
            <a:b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582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977432"/>
            <a:ext cx="7887221" cy="2322773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o amor que dá sentido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à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nossa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existência, </a:t>
            </a: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perpetua </a:t>
            </a:r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Vida,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 liga a nossa inocência.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32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32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868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271365" y="545686"/>
            <a:ext cx="5920634" cy="2322773"/>
          </a:xfrm>
        </p:spPr>
        <p:txBody>
          <a:bodyPr>
            <a:normAutofit/>
          </a:bodyPr>
          <a:lstStyle/>
          <a:p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Simplesmente ame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até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último respirar, </a:t>
            </a:r>
            <a:endParaRPr lang="pt-BR" sz="3200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3200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</a:t>
            </a:r>
            <a:r>
              <a:rPr lang="pt-BR" sz="3200" b="1" dirty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amor vai nos libertar.</a:t>
            </a:r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3200" dirty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52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89140" y="2123966"/>
            <a:ext cx="8492647" cy="3487694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Texto/Autor: Paulo Roberto Gaefke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Bryan Adams- When you love someone </a:t>
            </a:r>
          </a:p>
          <a:p>
            <a:r>
              <a:rPr lang="pt-BR" sz="2800" b="1" dirty="0" smtClean="0">
                <a:ln w="12700"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995" y="496625"/>
            <a:ext cx="1885623" cy="84365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544785" y="549122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199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3000">
        <p15:prstTrans prst="wind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</TotalTime>
  <Words>256</Words>
  <Application>Microsoft Office PowerPoint</Application>
  <PresentationFormat>Widescreen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Comic Sans MS</vt:lpstr>
      <vt:lpstr>Office Theme</vt:lpstr>
      <vt:lpstr>O Amor nos liberta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Amor nos liberta</dc:title>
  <dc:creator>Cliente</dc:creator>
  <cp:keywords>BIAJOVA SLIDES:21/07/2019</cp:keywords>
  <cp:lastModifiedBy>Cliente</cp:lastModifiedBy>
  <cp:revision>78</cp:revision>
  <dcterms:created xsi:type="dcterms:W3CDTF">2019-07-21T23:17:01Z</dcterms:created>
  <dcterms:modified xsi:type="dcterms:W3CDTF">2019-07-23T21:20:37Z</dcterms:modified>
</cp:coreProperties>
</file>