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3" r:id="rId17"/>
  </p:sldIdLst>
  <p:sldSz cx="10160000" cy="5715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0oKZUr4p01jG7jH70n8OQ==" hashData="zEibysmTLU3H8O1buQT72J+qeMQtuXhjxGFZTf2O+Y658uhysr18G1WC9LKlgIvIowG5/XmhWY67188TTyMdXQ=="/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3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120F"/>
    <a:srgbClr val="2319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660" y="72"/>
      </p:cViewPr>
      <p:guideLst>
        <p:guide orient="horz" pos="180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2000" y="1775356"/>
            <a:ext cx="8636000" cy="12250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238500"/>
            <a:ext cx="7112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277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061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2570" y="3672418"/>
            <a:ext cx="86360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02570" y="2422261"/>
            <a:ext cx="86360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438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8000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64667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732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0" y="1279262"/>
            <a:ext cx="448909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000" y="1812396"/>
            <a:ext cx="448909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61141" y="1279262"/>
            <a:ext cx="4490861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61141" y="1812396"/>
            <a:ext cx="4490861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594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24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25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8002" y="227543"/>
            <a:ext cx="3342570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72278" y="227542"/>
            <a:ext cx="567972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8002" y="1195918"/>
            <a:ext cx="3342570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27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91431" y="4000500"/>
            <a:ext cx="60960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91431" y="510646"/>
            <a:ext cx="60960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91431" y="4472782"/>
            <a:ext cx="60960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05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38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66000" y="228866"/>
            <a:ext cx="2286000" cy="487627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8000" y="228866"/>
            <a:ext cx="6688667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08000" y="228865"/>
            <a:ext cx="91440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0" y="1333500"/>
            <a:ext cx="91440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08000" y="5296960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339D2-A3ED-4649-8128-B73F961FE67F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471334" y="5296960"/>
            <a:ext cx="321733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281333" y="5296960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0A01C-7D9E-42FB-AB31-B92B1280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3443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1992">
        <p14:ripple/>
      </p:transition>
    </mc:Choice>
    <mc:Fallback xmlns="">
      <p:transition spd="slow" advTm="11992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8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00"/>
          <a:stretch/>
        </p:blipFill>
        <p:spPr>
          <a:xfrm>
            <a:off x="0" y="0"/>
            <a:ext cx="10160000" cy="573782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31628" y="1412841"/>
            <a:ext cx="6696744" cy="2304256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fontAlgn="base"/>
            <a:r>
              <a:rPr lang="pt-BR" b="1" dirty="0">
                <a:latin typeface="Franklin Gothic Heavy" pitchFamily="34" charset="0"/>
              </a:rPr>
              <a:t> </a:t>
            </a:r>
            <a:r>
              <a:rPr lang="pt-BR" dirty="0">
                <a:latin typeface="Franklin Gothic Heavy" pitchFamily="34" charset="0"/>
              </a:rPr>
              <a:t/>
            </a:r>
            <a:br>
              <a:rPr lang="pt-BR" dirty="0">
                <a:latin typeface="Franklin Gothic Heavy" pitchFamily="34" charset="0"/>
              </a:rPr>
            </a:br>
            <a:endParaRPr lang="pt-BR" dirty="0">
              <a:latin typeface="Franklin Gothic Heavy" pitchFamily="34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2127672" y="841277"/>
            <a:ext cx="2821606" cy="923330"/>
          </a:xfrm>
          <a:prstGeom prst="rect">
            <a:avLst/>
          </a:prstGeom>
        </p:spPr>
        <p:txBody>
          <a:bodyPr wrap="none">
            <a:spAutoFit/>
            <a:scene3d>
              <a:camera prst="perspectiveRelaxedModerately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BR" sz="54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itchFamily="34" charset="0"/>
              </a:rPr>
              <a:t>Seja dia</a:t>
            </a:r>
          </a:p>
        </p:txBody>
      </p:sp>
    </p:spTree>
    <p:extLst>
      <p:ext uri="{BB962C8B-B14F-4D97-AF65-F5344CB8AC3E}">
        <p14:creationId xmlns:p14="http://schemas.microsoft.com/office/powerpoint/2010/main" val="42701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ripple/>
        <p:sndAc>
          <p:stSnd loop="1">
            <p:snd r:embed="rId2" name="Richard Clayderman - Close To You.wav"/>
          </p:stSnd>
        </p:sndAc>
      </p:transition>
    </mc:Choice>
    <mc:Fallback xmlns="">
      <p:transition spd="slow" advTm="11000">
        <p:fade/>
        <p:sndAc>
          <p:stSnd loop="1">
            <p:snd r:embed="rId4" name="Richard Clayderman - Close To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8"/>
          <a:stretch/>
        </p:blipFill>
        <p:spPr>
          <a:xfrm>
            <a:off x="0" y="0"/>
            <a:ext cx="10160000" cy="573782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7592" y="1345332"/>
            <a:ext cx="4104456" cy="2186260"/>
          </a:xfrm>
        </p:spPr>
        <p:txBody>
          <a:bodyPr>
            <a:noAutofit/>
            <a:scene3d>
              <a:camera prst="perspectiveRelaxedModerately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BR" sz="4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Franklin Gothic Heavy" pitchFamily="34" charset="0"/>
              </a:rPr>
              <a:t>ou seja noite</a:t>
            </a:r>
            <a:br>
              <a:rPr lang="pt-BR" sz="4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Franklin Gothic Heavy" pitchFamily="34" charset="0"/>
              </a:rPr>
            </a:br>
            <a:r>
              <a:rPr lang="pt-BR" sz="4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Franklin Gothic Heavy" pitchFamily="34" charset="0"/>
              </a:rPr>
              <a:t/>
            </a:r>
            <a:br>
              <a:rPr lang="pt-BR" sz="4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Franklin Gothic Heavy" pitchFamily="34" charset="0"/>
              </a:rPr>
            </a:br>
            <a:endParaRPr lang="pt-BR" sz="48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87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6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919760" y="121196"/>
            <a:ext cx="5976664" cy="2186260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noite em que a escuridão </a:t>
            </a:r>
            <a:endParaRPr lang="pt-BR" sz="3200" b="1" dirty="0" smtClean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</a:t>
            </a:r>
            <a:r>
              <a:rPr lang="pt-BR" sz="32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cegar-lhe o caminho.</a:t>
            </a:r>
          </a:p>
          <a:p>
            <a:pPr algn="ctr"/>
            <a:endParaRPr lang="pt-BR" sz="3200" b="1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934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487712" y="913284"/>
            <a:ext cx="6192688" cy="3096344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Devo dizer-lhe, que Deus </a:t>
            </a:r>
          </a:p>
          <a:p>
            <a:pPr algn="ctr" fontAlgn="base"/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mandou acender as estrelas,</a:t>
            </a:r>
          </a:p>
          <a:p>
            <a:pPr algn="ctr" fontAlgn="base"/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você veja a estrada que liberta.</a:t>
            </a:r>
          </a:p>
          <a:p>
            <a:pPr algn="ctr" fontAlgn="base"/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 dia em que você </a:t>
            </a:r>
          </a:p>
          <a:p>
            <a:pPr algn="ctr" fontAlgn="base"/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sente tão por baixo, tão inferior.</a:t>
            </a:r>
          </a:p>
          <a:p>
            <a:pPr algn="ctr"/>
            <a:endParaRPr lang="pt-BR" sz="2800" b="1" dirty="0">
              <a:ln w="12700">
                <a:solidFill>
                  <a:schemeClr val="bg2">
                    <a:lumMod val="50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393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9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145088" y="409228"/>
            <a:ext cx="7006404" cy="2016224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manda avisar que te ama </a:t>
            </a:r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profundamente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deposita em </a:t>
            </a:r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você,</a:t>
            </a:r>
            <a:r>
              <a:rPr lang="pt-BR" sz="2800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plena confiança </a:t>
            </a:r>
            <a:endParaRPr lang="pt-BR" sz="2800" b="1" dirty="0" smtClean="0">
              <a:ln w="12700"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é digno </a:t>
            </a:r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merecedor das vitórias.</a:t>
            </a:r>
            <a:endParaRPr lang="pt-BR" sz="2800" dirty="0">
              <a:ln w="12700"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1893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9"/>
          <a:stretch/>
        </p:blipFill>
        <p:spPr>
          <a:xfrm>
            <a:off x="0" y="6187"/>
            <a:ext cx="10160000" cy="5708813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27472" y="2137420"/>
            <a:ext cx="6264695" cy="2186260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isso, o Criador pede que </a:t>
            </a:r>
            <a:r>
              <a:rPr lang="pt-BR" sz="2800" b="1" dirty="0" smtClean="0">
                <a:ln w="1270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ln w="1270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alguns instantes,</a:t>
            </a:r>
            <a:endParaRPr lang="pt-BR" sz="2800" dirty="0">
              <a:ln w="12700">
                <a:solidFill>
                  <a:schemeClr val="accent1">
                    <a:lumMod val="75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 de pensar nas coisas do mundo.</a:t>
            </a:r>
            <a:endParaRPr lang="pt-BR" sz="2800" dirty="0">
              <a:ln w="12700">
                <a:solidFill>
                  <a:schemeClr val="accent1">
                    <a:lumMod val="75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dirty="0">
              <a:ln w="12700">
                <a:solidFill>
                  <a:schemeClr val="accent1">
                    <a:lumMod val="75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981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2"/>
          <a:stretch/>
        </p:blipFill>
        <p:spPr>
          <a:xfrm>
            <a:off x="0" y="0"/>
            <a:ext cx="10152650" cy="573309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15504" y="265212"/>
            <a:ext cx="6552729" cy="2097277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Saia dessa </a:t>
            </a:r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roda-morta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é o pensamento repetitivo.</a:t>
            </a:r>
            <a:endParaRPr lang="pt-BR" sz="2800" dirty="0">
              <a:ln w="12700">
                <a:solidFill>
                  <a:schemeClr val="bg2">
                    <a:lumMod val="50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pense em coisas novas,</a:t>
            </a:r>
            <a:endParaRPr lang="pt-BR" sz="2800" dirty="0">
              <a:ln w="12700">
                <a:solidFill>
                  <a:schemeClr val="bg2">
                    <a:lumMod val="50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conquistas que ainda lhe faltam</a:t>
            </a:r>
            <a:r>
              <a:rPr lang="pt-BR" sz="2800" b="1" dirty="0" smtClean="0">
                <a:ln w="1270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800" dirty="0">
              <a:ln w="12700">
                <a:solidFill>
                  <a:schemeClr val="bg2">
                    <a:lumMod val="50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432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51608" y="2785492"/>
            <a:ext cx="5904656" cy="2232248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rgbClr val="23191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possibilidade de servir e ajudar.</a:t>
            </a:r>
            <a:endParaRPr lang="pt-BR" sz="2800" dirty="0">
              <a:ln w="12700">
                <a:solidFill>
                  <a:srgbClr val="231918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rgbClr val="23191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certeza de que o </a:t>
            </a:r>
            <a:r>
              <a:rPr lang="pt-BR" sz="2800" b="1" dirty="0" smtClean="0">
                <a:ln w="12700">
                  <a:solidFill>
                    <a:srgbClr val="23191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mundo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rgbClr val="23191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ln w="12700">
                  <a:solidFill>
                    <a:srgbClr val="23191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cheio de oportunidades.</a:t>
            </a:r>
            <a:endParaRPr lang="pt-BR" sz="2800" dirty="0">
              <a:ln w="12700">
                <a:solidFill>
                  <a:srgbClr val="231918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403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963"/>
            <a:ext cx="10160000" cy="5773824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055664" y="1489348"/>
            <a:ext cx="7772400" cy="2474292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esperança é essa nuvem que segue adiante,</a:t>
            </a:r>
            <a:endParaRPr lang="pt-BR" sz="2800" dirty="0">
              <a:ln w="12700">
                <a:solidFill>
                  <a:srgbClr val="3F120F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sabendo que há uma </a:t>
            </a:r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montanha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tão distante.</a:t>
            </a:r>
            <a:endParaRPr lang="pt-BR" sz="2800" dirty="0">
              <a:ln w="12700">
                <a:solidFill>
                  <a:srgbClr val="3F120F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dirty="0">
              <a:ln>
                <a:solidFill>
                  <a:srgbClr val="3F120F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779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2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82" y="697260"/>
            <a:ext cx="6120680" cy="3240360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Receba o amor em forma de Luz,</a:t>
            </a:r>
            <a:endParaRPr lang="pt-BR" sz="2800" dirty="0">
              <a:ln w="12700">
                <a:solidFill>
                  <a:srgbClr val="3F120F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abraço poderoso de Jesus.</a:t>
            </a:r>
            <a:endParaRPr lang="pt-BR" sz="2800" dirty="0">
              <a:ln w="12700">
                <a:solidFill>
                  <a:srgbClr val="3F120F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não precisa de ladainhas, 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de dogmas para aparecer,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 fazer presente na sua vida.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7145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7"/>
          <a:stretch/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3496" y="409228"/>
            <a:ext cx="7200800" cy="2975157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está.</a:t>
            </a:r>
          </a:p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é.</a:t>
            </a:r>
          </a:p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vive.</a:t>
            </a:r>
          </a:p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te recebe.</a:t>
            </a:r>
          </a:p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te envolve e lhe dá forças.</a:t>
            </a:r>
          </a:p>
          <a:p>
            <a:pPr algn="ctr"/>
            <a:endParaRPr lang="pt-BR" sz="2800" b="1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198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5"/>
          <a:stretch/>
        </p:blipFill>
        <p:spPr>
          <a:xfrm>
            <a:off x="0" y="1"/>
            <a:ext cx="10160000" cy="5714999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99680" y="553244"/>
            <a:ext cx="5760640" cy="1863307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Olhe para o dia com outro olhar!</a:t>
            </a:r>
            <a:endParaRPr lang="pt-BR" sz="2800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os olhos de águia </a:t>
            </a:r>
            <a:endParaRPr lang="pt-BR" sz="2800" b="1" dirty="0" smtClean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 smtClean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pt-BR" sz="2800" b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vê tudo do mais alto.</a:t>
            </a:r>
            <a:endParaRPr lang="pt-BR" sz="2800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635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35584" y="985292"/>
            <a:ext cx="6480720" cy="2808312"/>
          </a:xfrm>
        </p:spPr>
        <p:txBody>
          <a:bodyPr>
            <a:noAutofit/>
          </a:bodyPr>
          <a:lstStyle/>
          <a:p>
            <a:pPr algn="ctr" fontAlgn="base"/>
            <a:r>
              <a:rPr lang="pt-BR" sz="2800" b="1" dirty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os olhos de </a:t>
            </a:r>
            <a:r>
              <a:rPr lang="pt-BR" sz="2800" b="1" dirty="0" smtClean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</a:t>
            </a:r>
          </a:p>
          <a:p>
            <a:pPr algn="ctr" fontAlgn="base"/>
            <a:r>
              <a:rPr lang="pt-BR" sz="2800" b="1" dirty="0" smtClean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enxerga na profundidade.</a:t>
            </a:r>
          </a:p>
          <a:p>
            <a:pPr algn="ctr" fontAlgn="base"/>
            <a:r>
              <a:rPr lang="pt-BR" sz="2800" b="1" dirty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os olhos de Jesus, que tudo perdoa, </a:t>
            </a:r>
            <a:endParaRPr lang="pt-BR" sz="2800" b="1" dirty="0" smtClean="0">
              <a:ln w="12700">
                <a:solidFill>
                  <a:schemeClr val="accent5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/>
            <a:r>
              <a:rPr lang="pt-BR" sz="2800" b="1" dirty="0" smtClean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</a:t>
            </a:r>
            <a:r>
              <a:rPr lang="pt-BR" sz="2800" b="1" dirty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serve, tudo ama.</a:t>
            </a:r>
          </a:p>
          <a:p>
            <a:pPr algn="ctr"/>
            <a:r>
              <a:rPr lang="pt-BR" sz="2800" b="1" dirty="0">
                <a:ln w="1270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3215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0160001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-13961" y="409228"/>
            <a:ext cx="6336704" cy="3600400"/>
          </a:xfrm>
        </p:spPr>
        <p:txBody>
          <a:bodyPr>
            <a:normAutofit/>
          </a:bodyPr>
          <a:lstStyle/>
          <a:p>
            <a:pPr algn="ctr" fontAlgn="base"/>
            <a:r>
              <a:rPr lang="pt-BR" sz="3000" b="1" dirty="0">
                <a:ln w="1270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é parte preciosa da vida.</a:t>
            </a:r>
          </a:p>
          <a:p>
            <a:pPr algn="ctr" fontAlgn="base"/>
            <a:r>
              <a:rPr lang="pt-BR" sz="3000" b="1" dirty="0">
                <a:ln w="1270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vida é pedra preciosa sem preço.</a:t>
            </a:r>
          </a:p>
          <a:p>
            <a:pPr algn="ctr" fontAlgn="base"/>
            <a:r>
              <a:rPr lang="pt-BR" sz="3000" b="1" i="1" dirty="0">
                <a:ln w="1270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Ame-se.</a:t>
            </a:r>
          </a:p>
          <a:p>
            <a:pPr algn="ctr" fontAlgn="base"/>
            <a:r>
              <a:rPr lang="pt-BR" sz="3000" b="1" i="1" dirty="0">
                <a:ln w="1270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Respeite-se.</a:t>
            </a:r>
          </a:p>
          <a:p>
            <a:pPr algn="ctr" fontAlgn="base"/>
            <a:r>
              <a:rPr lang="pt-BR" sz="3000" b="1" i="1" dirty="0">
                <a:ln w="1270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Viva!</a:t>
            </a:r>
          </a:p>
          <a:p>
            <a:pPr algn="ctr"/>
            <a:endParaRPr lang="pt-BR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tx2">
                  <a:lumMod val="90000"/>
                </a:schemeClr>
              </a:solidFill>
            </a:endParaRPr>
          </a:p>
          <a:p>
            <a:pPr algn="ctr"/>
            <a:endParaRPr lang="pt-BR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7213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7330758" cy="5715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967"/>
          <a:stretch/>
        </p:blipFill>
        <p:spPr>
          <a:xfrm>
            <a:off x="7274926" y="0"/>
            <a:ext cx="2885074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200376" y="769268"/>
            <a:ext cx="5959170" cy="1610196"/>
          </a:xfrm>
        </p:spPr>
        <p:txBody>
          <a:bodyPr>
            <a:noAutofit/>
          </a:bodyPr>
          <a:lstStyle/>
          <a:p>
            <a:pPr algn="ctr" fontAlgn="base"/>
            <a:r>
              <a:rPr lang="pt-BR" sz="3200" b="1" i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é o seu dia, todos os dias.</a:t>
            </a:r>
          </a:p>
          <a:p>
            <a:pPr algn="ctr" fontAlgn="base"/>
            <a:r>
              <a:rPr lang="pt-BR" sz="3200" b="1" i="1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acredito em você.</a:t>
            </a:r>
          </a:p>
          <a:p>
            <a:pPr algn="ctr"/>
            <a:endParaRPr lang="pt-BR" sz="3200" b="1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482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343696" y="913284"/>
            <a:ext cx="7416823" cy="3539806"/>
          </a:xfrm>
        </p:spPr>
        <p:txBody>
          <a:bodyPr>
            <a:noAutofit/>
          </a:bodyPr>
          <a:lstStyle/>
          <a:p>
            <a:pPr algn="ctr"/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Paulo Roberto Gaefke</a:t>
            </a:r>
          </a:p>
          <a:p>
            <a:pPr algn="ctr"/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</a:t>
            </a:r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Instrumental Piano</a:t>
            </a:r>
            <a:endParaRPr lang="pt-BR" sz="2800" b="1" dirty="0" smtClean="0">
              <a:ln w="12700">
                <a:solidFill>
                  <a:srgbClr val="3F120F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</a:t>
            </a:r>
            <a:r>
              <a:rPr lang="pt-BR" sz="2800" b="1" dirty="0">
                <a:ln w="12700">
                  <a:solidFill>
                    <a:srgbClr val="3F120F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2800" b="1" dirty="0" smtClean="0">
                <a:ln w="12700">
                  <a:solidFill>
                    <a:srgbClr val="3F120F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Bia Vasconcellos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>
              <a:ln w="127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70" y="590749"/>
            <a:ext cx="2376264" cy="1080120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848981" y="76147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46186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319</Words>
  <Application>Microsoft Office PowerPoint</Application>
  <PresentationFormat>Personalizar</PresentationFormat>
  <Paragraphs>62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Franklin Gothic Heavy</vt:lpstr>
      <vt:lpstr>Tema do Office</vt:lpstr>
      <vt:lpstr> 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Reformatado</dc:title>
  <dc:creator>Nubia</dc:creator>
  <cp:keywords>BIAJOVA SLIDES-07082013</cp:keywords>
  <cp:lastModifiedBy>Cliente</cp:lastModifiedBy>
  <cp:revision>213</cp:revision>
  <dcterms:created xsi:type="dcterms:W3CDTF">2013-09-07T17:20:07Z</dcterms:created>
  <dcterms:modified xsi:type="dcterms:W3CDTF">2019-03-06T22:45:44Z</dcterms:modified>
</cp:coreProperties>
</file>