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291D"/>
    <a:srgbClr val="2D39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8933B-92EA-488A-A284-07C47355029C}" type="datetimeFigureOut">
              <a:rPr lang="pt-BR" smtClean="0"/>
              <a:t>03/02/2019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5DBD-5400-4AAC-A4D2-755A50FC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0168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ferris dir="l"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8933B-92EA-488A-A284-07C47355029C}" type="datetimeFigureOut">
              <a:rPr lang="pt-BR" smtClean="0"/>
              <a:t>03/02/2019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5DBD-5400-4AAC-A4D2-755A50FC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813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ferris dir="l"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8933B-92EA-488A-A284-07C47355029C}" type="datetimeFigureOut">
              <a:rPr lang="pt-BR" smtClean="0"/>
              <a:t>03/02/2019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5DBD-5400-4AAC-A4D2-755A50FC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931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ferris dir="l"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8933B-92EA-488A-A284-07C47355029C}" type="datetimeFigureOut">
              <a:rPr lang="pt-BR" smtClean="0"/>
              <a:t>03/02/2019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5DBD-5400-4AAC-A4D2-755A50FC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84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ferris dir="l"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8933B-92EA-488A-A284-07C47355029C}" type="datetimeFigureOut">
              <a:rPr lang="pt-BR" smtClean="0"/>
              <a:t>03/02/2019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5DBD-5400-4AAC-A4D2-755A50FC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210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ferris dir="l"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8933B-92EA-488A-A284-07C47355029C}" type="datetimeFigureOut">
              <a:rPr lang="pt-BR" smtClean="0"/>
              <a:t>03/02/2019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5DBD-5400-4AAC-A4D2-755A50FC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4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ferris dir="l"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8933B-92EA-488A-A284-07C47355029C}" type="datetimeFigureOut">
              <a:rPr lang="pt-BR" smtClean="0"/>
              <a:t>03/02/2019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5DBD-5400-4AAC-A4D2-755A50FC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456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ferris dir="l"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8933B-92EA-488A-A284-07C47355029C}" type="datetimeFigureOut">
              <a:rPr lang="pt-BR" smtClean="0"/>
              <a:t>03/02/2019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5DBD-5400-4AAC-A4D2-755A50FC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340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ferris dir="l"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8933B-92EA-488A-A284-07C47355029C}" type="datetimeFigureOut">
              <a:rPr lang="pt-BR" smtClean="0"/>
              <a:t>03/02/2019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5DBD-5400-4AAC-A4D2-755A50FC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919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ferris dir="l"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8933B-92EA-488A-A284-07C47355029C}" type="datetimeFigureOut">
              <a:rPr lang="pt-BR" smtClean="0"/>
              <a:t>03/02/2019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5DBD-5400-4AAC-A4D2-755A50FC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912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ferris dir="l"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8933B-92EA-488A-A284-07C47355029C}" type="datetimeFigureOut">
              <a:rPr lang="pt-BR" smtClean="0"/>
              <a:t>03/02/2019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5DBD-5400-4AAC-A4D2-755A50FC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374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ferris dir="l"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8933B-92EA-488A-A284-07C47355029C}" type="datetimeFigureOut">
              <a:rPr lang="pt-BR" smtClean="0"/>
              <a:t>03/02/2019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85DBD-5400-4AAC-A4D2-755A50FC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9801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9000">
        <p14:ferris dir="l"/>
      </p:transition>
    </mc:Choice>
    <mc:Fallback xmlns="">
      <p:transition spd="slow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6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gif"/><Relationship Id="rId5" Type="http://schemas.openxmlformats.org/officeDocument/2006/relationships/hyperlink" Target="http://www.youtube.com/c/bvbiavasconcellos/v&#237;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90305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25468" y="488515"/>
            <a:ext cx="6914367" cy="1969262"/>
          </a:xfrm>
        </p:spPr>
        <p:txBody>
          <a:bodyPr>
            <a:normAutofit fontScale="90000"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 smtClean="0">
                <a:ln w="12700">
                  <a:solidFill>
                    <a:schemeClr val="tx1"/>
                  </a:solidFill>
                  <a:prstDash val="sysDot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/>
            </a:r>
            <a:br>
              <a:rPr lang="pt-BR" b="1" dirty="0" smtClean="0">
                <a:ln w="12700">
                  <a:solidFill>
                    <a:schemeClr val="tx1"/>
                  </a:solidFill>
                  <a:prstDash val="sysDot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</a:br>
            <a:r>
              <a:rPr lang="pt-BR" b="1" dirty="0">
                <a:ln w="12700">
                  <a:solidFill>
                    <a:schemeClr val="tx1"/>
                  </a:solidFill>
                  <a:prstDash val="sysDot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/>
            </a:r>
            <a:br>
              <a:rPr lang="pt-BR" b="1" dirty="0">
                <a:ln w="12700">
                  <a:solidFill>
                    <a:schemeClr val="tx1"/>
                  </a:solidFill>
                  <a:prstDash val="sysDot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</a:br>
            <a:r>
              <a:rPr lang="pt-BR" sz="6700" b="1" dirty="0" smtClean="0">
                <a:ln w="12700">
                  <a:solidFill>
                    <a:sysClr val="windowText" lastClr="000000"/>
                  </a:solidFill>
                  <a:prstDash val="sysDot"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Gigantes </a:t>
            </a:r>
            <a:r>
              <a:rPr lang="pt-BR" sz="6700" b="1" dirty="0">
                <a:ln w="12700">
                  <a:solidFill>
                    <a:sysClr val="windowText" lastClr="000000"/>
                  </a:solidFill>
                  <a:prstDash val="sysDot"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da Alma</a:t>
            </a:r>
            <a:br>
              <a:rPr lang="pt-BR" sz="6700" b="1" dirty="0">
                <a:ln w="12700">
                  <a:solidFill>
                    <a:sysClr val="windowText" lastClr="000000"/>
                  </a:solidFill>
                  <a:prstDash val="sysDot"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</a:br>
            <a:endParaRPr lang="pt-BR" sz="6700" b="1" dirty="0">
              <a:ln w="12700">
                <a:solidFill>
                  <a:sysClr val="windowText" lastClr="000000"/>
                </a:solidFill>
                <a:prstDash val="sysDot"/>
              </a:ln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47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5000">
        <p:randomBar dir="vert"/>
        <p:sndAc>
          <p:stSnd loop="1">
            <p:snd r:embed="rId2" name="Era - Divano.wav"/>
          </p:stSnd>
        </p:sndAc>
      </p:transition>
    </mc:Choice>
    <mc:Fallback xmlns="">
      <p:transition spd="slow" advTm="15000">
        <p:randomBar dir="vert"/>
        <p:sndAc>
          <p:stSnd loop="1">
            <p:snd r:embed="rId4" name="Era - Div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1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67501" y="1545058"/>
            <a:ext cx="8826674" cy="2242159"/>
          </a:xfrm>
        </p:spPr>
        <p:txBody>
          <a:bodyPr>
            <a:normAutofit/>
          </a:bodyPr>
          <a:lstStyle/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Dizem que há na alma dos seres humanos 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quatro gigantes que acompanham a evolução.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Três destes colocam obstáculos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apenas um abre as portas.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47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ferris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18980" y="876823"/>
            <a:ext cx="8237951" cy="2088715"/>
          </a:xfrm>
        </p:spPr>
        <p:txBody>
          <a:bodyPr>
            <a:normAutofit/>
          </a:bodyPr>
          <a:lstStyle/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Os três gigantes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criadores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problemas chamam-se: 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MEDO, IRA E DEVER 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endParaRPr lang="pt-BR" sz="32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023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ferris dir="l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9449" y="1128976"/>
            <a:ext cx="9832932" cy="3895594"/>
          </a:xfrm>
        </p:spPr>
        <p:txBody>
          <a:bodyPr>
            <a:noAutofit/>
          </a:bodyPr>
          <a:lstStyle/>
          <a:p>
            <a:r>
              <a:rPr lang="pt-BR" sz="36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MEDO </a:t>
            </a:r>
            <a:endParaRPr lang="pt-BR" sz="36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/>
            </a:r>
            <a:b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</a:b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um gigante enraizado profundamente,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que se alimenta da necessidade de preservar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vida ante o perigo,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se alia com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imaginação e cria neuroses que são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capazes </a:t>
            </a: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paralisar completamente a vida de uma pessoa.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49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9000">
        <p14:ferris dir="l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-87682" y="1521912"/>
            <a:ext cx="8906003" cy="4578263"/>
          </a:xfrm>
        </p:spPr>
        <p:txBody>
          <a:bodyPr>
            <a:noAutofit/>
          </a:bodyPr>
          <a:lstStyle/>
          <a:p>
            <a:r>
              <a:rPr lang="pt-BR" sz="36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IRA</a:t>
            </a:r>
          </a:p>
          <a:p>
            <a:r>
              <a:rPr lang="pt-BR" sz="36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/>
            </a:r>
            <a:b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</a:b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um gigante destrutivo,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 alimenta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da reação normal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uma pessoa ante o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medo.</a:t>
            </a: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por ser normalmente abafado e recalcado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acaba criando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ódio,</a:t>
            </a:r>
            <a:r>
              <a:rPr lang="pt-BR" sz="3200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uma raiva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 conserva, podendo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consumir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uma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pessoa por dentro até matá-la.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92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9000">
        <p14:ferris dir="l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18980" y="613775"/>
            <a:ext cx="8713939" cy="3594970"/>
          </a:xfrm>
        </p:spPr>
        <p:txBody>
          <a:bodyPr>
            <a:noAutofit/>
          </a:bodyPr>
          <a:lstStyle/>
          <a:p>
            <a:r>
              <a:rPr lang="pt-BR" sz="36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DEVER </a:t>
            </a:r>
            <a:endParaRPr lang="pt-BR" sz="36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/>
            </a:r>
            <a:b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</a:b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um gigante que entulha o caminho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das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pessoas com muitas obrigações,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podendo esmagá-las com tantas destas 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acaba produzindo tédio e imobilidade.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37" y="613774"/>
            <a:ext cx="2379944" cy="1323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91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6000">
        <p14:ferris dir="l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6326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13983" y="1127342"/>
            <a:ext cx="8755694" cy="3018773"/>
          </a:xfrm>
        </p:spPr>
        <p:txBody>
          <a:bodyPr>
            <a:noAutofit/>
          </a:bodyPr>
          <a:lstStyle/>
          <a:p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Quem poderia abrir todas as portas é o </a:t>
            </a:r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gigante</a:t>
            </a: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AMOR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 </a:t>
            </a:r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raramente alguém o utiliza, </a:t>
            </a:r>
            <a:endParaRPr lang="pt-BR" sz="32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porque amar não é algo que </a:t>
            </a:r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acontece</a:t>
            </a: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dia para a noite, </a:t>
            </a:r>
            <a:endParaRPr lang="pt-BR" sz="32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endParaRPr lang="pt-BR" sz="28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8234" y="1750903"/>
            <a:ext cx="4476750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29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14:ferris dir="l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6326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782860" y="1202499"/>
            <a:ext cx="8237951" cy="2718148"/>
          </a:xfrm>
        </p:spPr>
        <p:txBody>
          <a:bodyPr>
            <a:normAutofit/>
          </a:bodyPr>
          <a:lstStyle/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uma dimensão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resulta do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esforço</a:t>
            </a: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para abrir o coração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entregar ao mundo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haja de melhor na alma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de quem assim se atreva a viver.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6639">
            <a:off x="2637924" y="5347948"/>
            <a:ext cx="2289870" cy="112203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942" y="4846052"/>
            <a:ext cx="3281819" cy="184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35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14:ferris dir="l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65337" y="2254685"/>
            <a:ext cx="9177403" cy="3620022"/>
          </a:xfrm>
        </p:spPr>
        <p:txBody>
          <a:bodyPr>
            <a:noAutofit/>
          </a:bodyPr>
          <a:lstStyle/>
          <a:p>
            <a:r>
              <a:rPr lang="pt-BR" sz="3200" b="1" dirty="0" smtClean="0">
                <a:ln w="12700">
                  <a:solidFill>
                    <a:schemeClr val="bg2">
                      <a:lumMod val="50000"/>
                    </a:schemeClr>
                  </a:solidFill>
                </a:ln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Texto/Autoria: </a:t>
            </a:r>
            <a:r>
              <a:rPr lang="pt-BR" sz="3200" b="1" dirty="0">
                <a:ln w="12700">
                  <a:solidFill>
                    <a:schemeClr val="bg2">
                      <a:lumMod val="50000"/>
                    </a:schemeClr>
                  </a:solidFill>
                </a:ln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Mira y </a:t>
            </a:r>
            <a:r>
              <a:rPr lang="pt-BR" sz="3200" b="1" dirty="0" smtClean="0">
                <a:ln w="12700">
                  <a:solidFill>
                    <a:schemeClr val="bg2">
                      <a:lumMod val="50000"/>
                    </a:schemeClr>
                  </a:solidFill>
                </a:ln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Lopez</a:t>
            </a:r>
          </a:p>
          <a:p>
            <a:r>
              <a:rPr lang="pt-BR" sz="3200" b="1" dirty="0" smtClean="0">
                <a:ln w="12700">
                  <a:solidFill>
                    <a:schemeClr val="bg2">
                      <a:lumMod val="50000"/>
                    </a:schemeClr>
                  </a:solidFill>
                </a:ln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Era</a:t>
            </a:r>
            <a:endParaRPr lang="pt-BR" sz="3200" b="1" dirty="0" smtClean="0">
              <a:ln w="12700">
                <a:solidFill>
                  <a:schemeClr val="bg2">
                    <a:lumMod val="50000"/>
                  </a:schemeClr>
                </a:solidFill>
              </a:ln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2">
                      <a:lumMod val="50000"/>
                    </a:schemeClr>
                  </a:solidFill>
                </a:ln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Formatação: Bia Vasconcellos</a:t>
            </a:r>
          </a:p>
          <a:p>
            <a:r>
              <a:rPr lang="pt-BR" sz="32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3"/>
              </a:rPr>
              <a:t>bvbiavasconcellos@gmail.com</a:t>
            </a:r>
            <a:endParaRPr lang="pt-BR" sz="32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4"/>
              </a:rPr>
              <a:t>www.sergrasan.com/biajovaslides</a:t>
            </a:r>
            <a:endParaRPr lang="pt-BR" sz="32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5"/>
              </a:rPr>
              <a:t>www.youtube.com/c/bvbiavasconcellos/vídeos</a:t>
            </a:r>
            <a:endParaRPr lang="pt-BR" sz="32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endParaRPr lang="pt-BR" sz="32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824" y="890393"/>
            <a:ext cx="2092394" cy="101792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23000" y="1030021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4887" y="487797"/>
            <a:ext cx="1917853" cy="300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0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7000">
        <p14:ferris dir="l"/>
      </p:transition>
    </mc:Choice>
    <mc:Fallback xmlns="">
      <p:transition spd="slow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247</TotalTime>
  <Words>130</Words>
  <Application>Microsoft Office PowerPoint</Application>
  <PresentationFormat>Widescreen</PresentationFormat>
  <Paragraphs>43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5" baseType="lpstr">
      <vt:lpstr>Algerian</vt:lpstr>
      <vt:lpstr>Arial</vt:lpstr>
      <vt:lpstr>Calibri</vt:lpstr>
      <vt:lpstr>Calibri Light</vt:lpstr>
      <vt:lpstr>Courgette</vt:lpstr>
      <vt:lpstr>Office Theme</vt:lpstr>
      <vt:lpstr>  Gigantes da Alma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Gigantes da Alma</dc:title>
  <dc:creator>Cliente</dc:creator>
  <cp:keywords>BIAJOVA SLIDES: 02022019</cp:keywords>
  <cp:lastModifiedBy>Cliente</cp:lastModifiedBy>
  <cp:revision>123</cp:revision>
  <dcterms:created xsi:type="dcterms:W3CDTF">2019-02-02T21:27:22Z</dcterms:created>
  <dcterms:modified xsi:type="dcterms:W3CDTF">2019-02-03T21:39:24Z</dcterms:modified>
</cp:coreProperties>
</file>