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6" r:id="rId6"/>
    <p:sldId id="260" r:id="rId7"/>
    <p:sldId id="261" r:id="rId8"/>
    <p:sldId id="262" r:id="rId9"/>
    <p:sldId id="263" r:id="rId10"/>
    <p:sldId id="267" r:id="rId11"/>
    <p:sldId id="264" r:id="rId12"/>
    <p:sldId id="265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poG0gJoC0wIaZAzhUijQA==" hashData="996QKoygw+iBEgr+Q6EOehIUhgUi713PraiHC6S7Kt2C80tBlpa8KAKrCg+0ir5qkdyqnKdtbd7Lz0H7YqC6D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4410"/>
    <a:srgbClr val="3842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968BD-10F6-4AB8-B635-CD2846192A97}" type="datetimeFigureOut">
              <a:rPr lang="pt-BR" smtClean="0"/>
              <a:t>01/06/2019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9A01-9347-4C52-B332-C9F3998AF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321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plit orient="vert"/>
      </p:transition>
    </mc:Choice>
    <mc:Fallback xmlns="">
      <p:transition spd="slow" advTm="13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968BD-10F6-4AB8-B635-CD2846192A97}" type="datetimeFigureOut">
              <a:rPr lang="pt-BR" smtClean="0"/>
              <a:t>01/06/2019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9A01-9347-4C52-B332-C9F3998AF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9239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plit orient="vert"/>
      </p:transition>
    </mc:Choice>
    <mc:Fallback xmlns="">
      <p:transition spd="slow" advTm="13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968BD-10F6-4AB8-B635-CD2846192A97}" type="datetimeFigureOut">
              <a:rPr lang="pt-BR" smtClean="0"/>
              <a:t>01/06/2019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9A01-9347-4C52-B332-C9F3998AF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1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plit orient="vert"/>
      </p:transition>
    </mc:Choice>
    <mc:Fallback xmlns="">
      <p:transition spd="slow" advTm="13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968BD-10F6-4AB8-B635-CD2846192A97}" type="datetimeFigureOut">
              <a:rPr lang="pt-BR" smtClean="0"/>
              <a:t>01/06/2019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9A01-9347-4C52-B332-C9F3998AF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258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plit orient="vert"/>
      </p:transition>
    </mc:Choice>
    <mc:Fallback xmlns="">
      <p:transition spd="slow" advTm="13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968BD-10F6-4AB8-B635-CD2846192A97}" type="datetimeFigureOut">
              <a:rPr lang="pt-BR" smtClean="0"/>
              <a:t>01/06/2019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9A01-9347-4C52-B332-C9F3998AF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151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plit orient="vert"/>
      </p:transition>
    </mc:Choice>
    <mc:Fallback xmlns="">
      <p:transition spd="slow" advTm="13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968BD-10F6-4AB8-B635-CD2846192A97}" type="datetimeFigureOut">
              <a:rPr lang="pt-BR" smtClean="0"/>
              <a:t>01/06/2019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9A01-9347-4C52-B332-C9F3998AF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07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plit orient="vert"/>
      </p:transition>
    </mc:Choice>
    <mc:Fallback xmlns="">
      <p:transition spd="slow" advTm="13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968BD-10F6-4AB8-B635-CD2846192A97}" type="datetimeFigureOut">
              <a:rPr lang="pt-BR" smtClean="0"/>
              <a:t>01/06/2019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9A01-9347-4C52-B332-C9F3998AF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9113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plit orient="vert"/>
      </p:transition>
    </mc:Choice>
    <mc:Fallback xmlns="">
      <p:transition spd="slow" advTm="13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968BD-10F6-4AB8-B635-CD2846192A97}" type="datetimeFigureOut">
              <a:rPr lang="pt-BR" smtClean="0"/>
              <a:t>01/06/2019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9A01-9347-4C52-B332-C9F3998AF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9676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plit orient="vert"/>
      </p:transition>
    </mc:Choice>
    <mc:Fallback xmlns="">
      <p:transition spd="slow" advTm="13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968BD-10F6-4AB8-B635-CD2846192A97}" type="datetimeFigureOut">
              <a:rPr lang="pt-BR" smtClean="0"/>
              <a:t>01/06/2019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9A01-9347-4C52-B332-C9F3998AF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201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plit orient="vert"/>
      </p:transition>
    </mc:Choice>
    <mc:Fallback xmlns="">
      <p:transition spd="slow" advTm="13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968BD-10F6-4AB8-B635-CD2846192A97}" type="datetimeFigureOut">
              <a:rPr lang="pt-BR" smtClean="0"/>
              <a:t>01/06/2019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9A01-9347-4C52-B332-C9F3998AF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831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plit orient="vert"/>
      </p:transition>
    </mc:Choice>
    <mc:Fallback xmlns="">
      <p:transition spd="slow" advTm="13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3968BD-10F6-4AB8-B635-CD2846192A97}" type="datetimeFigureOut">
              <a:rPr lang="pt-BR" smtClean="0"/>
              <a:t>01/06/2019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29A01-9347-4C52-B332-C9F3998AF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0571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plit orient="vert"/>
      </p:transition>
    </mc:Choice>
    <mc:Fallback xmlns="">
      <p:transition spd="slow" advTm="13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3968BD-10F6-4AB8-B635-CD2846192A97}" type="datetimeFigureOut">
              <a:rPr lang="pt-BR" smtClean="0"/>
              <a:t>01/06/2019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129A01-9347-4C52-B332-C9F3998AF0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797382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3000">
        <p:split orient="vert"/>
      </p:transition>
    </mc:Choice>
    <mc:Fallback xmlns="">
      <p:transition spd="slow" advTm="13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4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245703"/>
            <a:ext cx="6056244" cy="5612297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83924" y="0"/>
            <a:ext cx="11624153" cy="2021670"/>
          </a:xfrm>
        </p:spPr>
        <p:txBody>
          <a:bodyPr>
            <a:normAutofit/>
            <a:scene3d>
              <a:camera prst="perspective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4400" b="1" dirty="0">
                <a:ln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  <a:ea typeface="Tahoma" panose="020B0604030504040204" pitchFamily="34" charset="0"/>
                <a:cs typeface="Tahoma" panose="020B0604030504040204" pitchFamily="34" charset="0"/>
              </a:rPr>
              <a:t>Um dia tudo vai fazer </a:t>
            </a:r>
            <a:r>
              <a:rPr lang="pt-BR" sz="4400" b="1" dirty="0" smtClean="0">
                <a:ln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  <a:ea typeface="Tahoma" panose="020B0604030504040204" pitchFamily="34" charset="0"/>
                <a:cs typeface="Tahoma" panose="020B0604030504040204" pitchFamily="34" charset="0"/>
              </a:rPr>
              <a:t>sentido.</a:t>
            </a:r>
            <a:br>
              <a:rPr lang="pt-BR" sz="4400" b="1" dirty="0" smtClean="0">
                <a:ln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pt-BR" sz="4400" b="1" dirty="0" smtClean="0">
                <a:ln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  <a:ea typeface="Tahoma" panose="020B0604030504040204" pitchFamily="34" charset="0"/>
                <a:cs typeface="Tahoma" panose="020B0604030504040204" pitchFamily="34" charset="0"/>
              </a:rPr>
              <a:t>Confie</a:t>
            </a:r>
            <a:r>
              <a:rPr lang="pt-BR" sz="4400" b="1" dirty="0">
                <a:ln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plash" pitchFamily="2" charset="0"/>
                <a:ea typeface="Tahoma" panose="020B0604030504040204" pitchFamily="34" charset="0"/>
                <a:cs typeface="Tahoma" panose="020B0604030504040204" pitchFamily="34" charset="0"/>
              </a:rPr>
              <a:t>!</a:t>
            </a:r>
            <a:endParaRPr lang="pt-BR" sz="4400" dirty="0">
              <a:ln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plash" pitchFamily="2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0251397" y="6426038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3706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000">
        <p:circle/>
        <p:sndAc>
          <p:stSnd loop="1">
            <p:snd r:embed="rId2" name="Wes Montgomery - Days of wine and roses.wav"/>
          </p:stSnd>
        </p:sndAc>
      </p:transition>
    </mc:Choice>
    <mc:Fallback>
      <p:transition spd="slow" advTm="11000">
        <p:circle/>
        <p:sndAc>
          <p:stSnd loop="1">
            <p:snd r:embed="rId2" name="Wes Montgomery - Days of wine and ros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920647" y="2687637"/>
            <a:ext cx="8062585" cy="3412538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É necessário manter a Fé. </a:t>
            </a:r>
            <a:endParaRPr lang="pt-BR" sz="2800" b="1" dirty="0" smtClean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nossa jornada é necessário CRER </a:t>
            </a:r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</a:t>
            </a: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tudo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 acontece é para o bem. </a:t>
            </a:r>
            <a:endParaRPr lang="pt-BR" sz="2800" b="1" dirty="0" smtClean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Perceba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 o Universo conspira a </a:t>
            </a:r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nosso</a:t>
            </a: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favor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mas não podemos deixar </a:t>
            </a:r>
            <a:endParaRPr lang="pt-BR" sz="2800" b="1" dirty="0" smtClean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fazer a nossa parte.</a:t>
            </a:r>
            <a:endParaRPr lang="pt-BR" sz="2800" dirty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400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split orient="vert"/>
      </p:transition>
    </mc:Choice>
    <mc:Fallback xmlns=""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6326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12942" y="771155"/>
            <a:ext cx="8354860" cy="1997097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Quando aceitamos as adversidades </a:t>
            </a:r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sem</a:t>
            </a: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reclamar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 nos movimentamos para a </a:t>
            </a:r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nossa</a:t>
            </a: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melhora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com certeza as situações </a:t>
            </a:r>
            <a:endParaRPr lang="pt-BR" sz="2800" b="1" dirty="0" smtClean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tendem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melhorar.</a:t>
            </a:r>
            <a:endParaRPr lang="pt-BR" sz="2800" dirty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185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plit orient="vert"/>
      </p:transition>
    </mc:Choice>
    <mc:Fallback xmlns="">
      <p:transition spd="slow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814191" y="583264"/>
            <a:ext cx="8893480" cy="1972046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É importante aceitar, agradecer, </a:t>
            </a:r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movimentar-se</a:t>
            </a: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deixar o Tempo do Criador se </a:t>
            </a:r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manifestar.</a:t>
            </a: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Creia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Todo o certo sempre acontece! </a:t>
            </a:r>
            <a:endParaRPr lang="pt-BR" sz="2800" b="1" dirty="0" smtClean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800" dirty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062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:split/>
      </p:transition>
    </mc:Choice>
    <mc:Fallback>
      <p:transition spd="slow" advTm="12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860099" y="926926"/>
            <a:ext cx="7160711" cy="2054269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Perceba que quando vamos contra as</a:t>
            </a:r>
          </a:p>
          <a:p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adversidades estamos indo contra </a:t>
            </a:r>
          </a:p>
          <a:p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vontade do Universo. </a:t>
            </a:r>
            <a:endParaRPr lang="pt-BR" sz="2800" dirty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800" dirty="0">
              <a:ln w="12700">
                <a:solidFill>
                  <a:srgbClr val="43441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22188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745282" y="480877"/>
            <a:ext cx="8446718" cy="3437591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 algo chegou até você, não resista, </a:t>
            </a:r>
            <a:endParaRPr lang="pt-BR" sz="2800" b="1" dirty="0" smtClean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não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existem erros Divinos... </a:t>
            </a:r>
            <a:endParaRPr lang="pt-BR" sz="2800" b="1" dirty="0" smtClean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É necessário aceitar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 remédio amargo </a:t>
            </a:r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 </a:t>
            </a: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às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vezes </a:t>
            </a:r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dolorido que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 médico nos dá</a:t>
            </a:r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</a:t>
            </a: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Afinal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 </a:t>
            </a:r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sabe exatamente </a:t>
            </a: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 é necessário </a:t>
            </a:r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para</a:t>
            </a: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evoluirmos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 ficarmos bem.</a:t>
            </a:r>
            <a:endParaRPr lang="pt-BR" sz="2800" dirty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4387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split/>
      </p:transition>
    </mc:Choice>
    <mc:Fallback>
      <p:transition spd="slow" advTm="16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085567" y="364492"/>
            <a:ext cx="6989523" cy="3518575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Portanto! </a:t>
            </a:r>
            <a:endParaRPr lang="pt-BR" sz="2800" b="1" dirty="0" smtClean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Quando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algo </a:t>
            </a:r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desagradável</a:t>
            </a: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acontecer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pense: "Melhor assim! </a:t>
            </a:r>
            <a:endParaRPr lang="pt-BR" sz="2800" b="1" dirty="0" smtClean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Tudo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 </a:t>
            </a:r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Criador faz é bom</a:t>
            </a:r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!“</a:t>
            </a: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 siga em frente </a:t>
            </a:r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fazendo </a:t>
            </a: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 está ao seu alcance... </a:t>
            </a:r>
            <a:endParaRPr lang="pt-BR" sz="2800" dirty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800" dirty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23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plit orient="vert"/>
      </p:transition>
    </mc:Choice>
    <mc:Fallback xmlns="">
      <p:transition spd="slow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459266" y="2011231"/>
            <a:ext cx="7636700" cy="2059727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Perceba que não existe punição... </a:t>
            </a:r>
            <a:endParaRPr lang="pt-BR" sz="2800" b="1" dirty="0" smtClean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Existe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cura. Às vezes, é necessário </a:t>
            </a:r>
            <a:endParaRPr lang="pt-BR" sz="2800" b="1" dirty="0" smtClean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Tomar</a:t>
            </a:r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uma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injeção dolorida </a:t>
            </a:r>
            <a:endParaRPr lang="pt-BR" sz="2800" b="1" dirty="0" smtClean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para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curar uma doença. </a:t>
            </a:r>
            <a:endParaRPr lang="pt-BR" sz="2800" b="1" dirty="0" smtClean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800" dirty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3083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000">
        <p:split/>
      </p:transition>
    </mc:Choice>
    <mc:Fallback>
      <p:transition spd="slow" advTm="13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2412064"/>
            <a:ext cx="7427935" cy="3349908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Tudo passa! Não somos o corpo, </a:t>
            </a:r>
            <a:endParaRPr lang="pt-BR" sz="2800" b="1" dirty="0" smtClean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estamos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passagem... </a:t>
            </a:r>
            <a:endParaRPr lang="pt-BR" sz="2800" b="1" dirty="0" smtClean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Somos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uma Essência Divina</a:t>
            </a:r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...</a:t>
            </a: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onde viemos? Para onde vamos? </a:t>
            </a:r>
            <a:endParaRPr lang="pt-BR" sz="2800" b="1" dirty="0" smtClean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Não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importa... Na hora certa </a:t>
            </a:r>
            <a:endParaRPr lang="pt-BR" sz="2800" b="1" dirty="0" smtClean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teremos 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resposta.</a:t>
            </a:r>
            <a:endParaRPr lang="pt-BR" sz="2800" dirty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392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split/>
      </p:transition>
    </mc:Choice>
    <mc:Fallback xmlns="">
      <p:transition spd="slow" advTm="14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6326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864297" y="776614"/>
            <a:ext cx="8137742" cy="1941534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Deixe o Médico Divino agir em seu favor.</a:t>
            </a:r>
          </a:p>
          <a:p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Aceite o medicamento e agradeça, </a:t>
            </a:r>
          </a:p>
          <a:p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mesmo que esteja doendo. </a:t>
            </a:r>
            <a:endParaRPr lang="pt-BR" sz="2800" dirty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800" dirty="0">
              <a:ln w="12700">
                <a:solidFill>
                  <a:srgbClr val="43441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600151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555310" y="608316"/>
            <a:ext cx="9419573" cy="2873920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Talvez a pergunta correta seja: </a:t>
            </a:r>
            <a:endParaRPr lang="pt-BR" sz="2800" b="1" dirty="0" smtClean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3200" b="1" i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 </a:t>
            </a:r>
            <a:r>
              <a:rPr lang="pt-BR" sz="3200" b="1" i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 EU tenho que aprender aqui</a:t>
            </a:r>
            <a:r>
              <a:rPr lang="pt-BR" sz="3200" b="1" i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</a:p>
          <a:p>
            <a:r>
              <a:rPr lang="pt-BR" sz="3200" b="1" i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 </a:t>
            </a:r>
            <a:r>
              <a:rPr lang="pt-BR" sz="3200" b="1" i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Um dia tudo vai fazer </a:t>
            </a:r>
            <a:r>
              <a:rPr lang="pt-BR" sz="3200" b="1" i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sentido. Confie!“</a:t>
            </a: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Medite!</a:t>
            </a:r>
            <a: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pt-BR" sz="2800" b="1" dirty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pt-BR" sz="2800" dirty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579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plit orient="vert"/>
      </p:transition>
    </mc:Choice>
    <mc:Fallback xmlns="">
      <p:transition spd="slow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46"/>
          <a:stretch/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018770" y="2149018"/>
            <a:ext cx="8830851" cy="3650533"/>
          </a:xfrm>
        </p:spPr>
        <p:txBody>
          <a:bodyPr>
            <a:normAutofit/>
          </a:bodyPr>
          <a:lstStyle/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Texto: Autor Paulo Sergio Lopes</a:t>
            </a: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Música: </a:t>
            </a:r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Wes Montgomery</a:t>
            </a:r>
            <a:endParaRPr lang="pt-BR" sz="2800" b="1" dirty="0" smtClean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rgbClr val="43441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Formatação: Bia Vasconcellos</a:t>
            </a: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3"/>
              </a:rPr>
              <a:t>bvbiavasconcellos@gmail.com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4"/>
              </a:rPr>
              <a:t>www.sergrasan.com/biajovaslides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5"/>
              </a:rPr>
              <a:t>www.youtube.com/c/bvbiavasconcellos/videos</a:t>
            </a:r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800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800" b="1" dirty="0" smtClean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sz="2800" b="1" dirty="0">
              <a:ln w="12700">
                <a:solidFill>
                  <a:srgbClr val="43441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3982" y="918948"/>
            <a:ext cx="2169548" cy="935278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546417" y="939825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315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:split/>
      </p:transition>
    </mc:Choice>
    <mc:Fallback xmlns="">
      <p:transition spd="slow" advTm="20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158</TotalTime>
  <Words>313</Words>
  <Application>Microsoft Office PowerPoint</Application>
  <PresentationFormat>Widescreen</PresentationFormat>
  <Paragraphs>58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Splash</vt:lpstr>
      <vt:lpstr>Tahoma</vt:lpstr>
      <vt:lpstr>Office Theme</vt:lpstr>
      <vt:lpstr>Um dia tudo vai fazer sentido. Confie!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Um dia tudo vai fazer sentido. Confie.</dc:title>
  <dc:creator>Cliente</dc:creator>
  <cp:keywords>BIAJOVA SLIDES: 30/05/2019</cp:keywords>
  <cp:lastModifiedBy>Cliente</cp:lastModifiedBy>
  <cp:revision>111</cp:revision>
  <dcterms:created xsi:type="dcterms:W3CDTF">2019-05-30T16:27:50Z</dcterms:created>
  <dcterms:modified xsi:type="dcterms:W3CDTF">2019-06-02T00:57:02Z</dcterms:modified>
</cp:coreProperties>
</file>