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9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XOWhCmoZypOClRZa6tnYQ==" hashData="JRV0Oeq1q7shLCUQ1acSGyGvx/U3xMdudFwLRW3CSpqWYzyKN8teBa251sosXWRJUBRsj5rcF20N6EByojEA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4000"/>
    <a:srgbClr val="7E0C4C"/>
    <a:srgbClr val="395A05"/>
    <a:srgbClr val="2D3E08"/>
    <a:srgbClr val="C7427F"/>
    <a:srgbClr val="EBA2AF"/>
    <a:srgbClr val="479714"/>
    <a:srgbClr val="F36EE3"/>
    <a:srgbClr val="F4D7E9"/>
    <a:srgbClr val="AFA0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8964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363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9058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960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239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73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6536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095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573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7739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418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572B8-2547-4248-876B-3E2665DCB5D1}" type="datetimeFigureOut">
              <a:rPr lang="pt-BR" smtClean="0"/>
              <a:t>29/05/2019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A0F42-BCB2-41F1-84AC-B9BB6F58A6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67498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8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81819" y="1327759"/>
            <a:ext cx="5812077" cy="1202499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</a:bodyPr>
          <a:lstStyle/>
          <a:p>
            <a:r>
              <a:rPr lang="pt-BR" b="1" dirty="0" smtClean="0">
                <a:ln>
                  <a:solidFill>
                    <a:srgbClr val="002060"/>
                  </a:solidFill>
                </a:ln>
                <a:effectLst>
                  <a:reflection blurRad="6350" stA="55000" endA="50" endPos="85000" dir="5400000" sy="-100000" algn="bl" rotWithShape="0"/>
                </a:effectLst>
              </a:rPr>
              <a:t/>
            </a:r>
            <a:br>
              <a:rPr lang="pt-BR" b="1" dirty="0" smtClean="0">
                <a:ln>
                  <a:solidFill>
                    <a:srgbClr val="002060"/>
                  </a:solidFill>
                </a:ln>
                <a:effectLst>
                  <a:reflection blurRad="6350" stA="55000" endA="50" endPos="85000" dir="5400000" sy="-100000" algn="bl" rotWithShape="0"/>
                </a:effectLst>
              </a:rPr>
            </a:br>
            <a:r>
              <a:rPr lang="pt-BR" sz="67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Lucida Bright" panose="02040602050505020304" pitchFamily="18" charset="0"/>
              </a:rPr>
              <a:t>Um </a:t>
            </a:r>
            <a:r>
              <a:rPr lang="pt-BR" sz="67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Lucida Bright" panose="02040602050505020304" pitchFamily="18" charset="0"/>
              </a:rPr>
              <a:t>dia</a:t>
            </a:r>
            <a:r>
              <a:rPr lang="pt-BR" sz="6700" b="1" dirty="0" smtClean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Lucida Bright" panose="02040602050505020304" pitchFamily="18" charset="0"/>
              </a:rPr>
              <a:t>...</a:t>
            </a:r>
            <a:r>
              <a:rPr lang="pt-BR" sz="6700" b="1" dirty="0">
                <a:ln w="1905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r="5400000" sy="-100000" algn="bl" rotWithShape="0"/>
                </a:effectLst>
                <a:latin typeface="Lucida Bright" panose="02040602050505020304" pitchFamily="18" charset="0"/>
              </a:rPr>
              <a:t> 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0434788" y="651944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bg1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bg1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09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randomBar dir="vert"/>
        <p:sndAc>
          <p:stSnd loop="1">
            <p:snd r:embed="rId2" name="Cortazar - Days of Innocence.wav"/>
          </p:stSnd>
        </p:sndAc>
      </p:transition>
    </mc:Choice>
    <mc:Fallback xmlns="">
      <p:transition spd="slow" advTm="15000">
        <p:randomBar dir="vert"/>
        <p:sndAc>
          <p:stSnd loop="1">
            <p:snd r:embed="rId5" name="Cortazar - Days of Innoc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300"/>
                            </p:stCondLst>
                            <p:childTnLst>
                              <p:par>
                                <p:cTn id="16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52185" y="1189973"/>
            <a:ext cx="8730642" cy="2539651"/>
          </a:xfrm>
        </p:spPr>
        <p:txBody>
          <a:bodyPr>
            <a:normAutofit fontScale="92500"/>
          </a:bodyPr>
          <a:lstStyle/>
          <a:p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dia vamos olhar para trás </a:t>
            </a:r>
            <a:endParaRPr lang="pt-BR" sz="30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percebermos </a:t>
            </a:r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perdemos muito tempo</a:t>
            </a:r>
            <a:r>
              <a:rPr lang="pt-BR" sz="30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endParaRPr lang="pt-BR" sz="30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</a:t>
            </a:r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tempo todas às vezes </a:t>
            </a:r>
            <a:r>
              <a:rPr lang="pt-BR" sz="30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30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deixamos </a:t>
            </a:r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perdoar...</a:t>
            </a:r>
            <a:endParaRPr lang="pt-BR" sz="30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 w="12700">
                <a:solidFill>
                  <a:srgbClr val="002060"/>
                </a:solidFill>
              </a:ln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643" y="4633587"/>
            <a:ext cx="1214529" cy="2224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024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5677" y="889348"/>
            <a:ext cx="8175321" cy="221397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todas às vezes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deixamos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nosso orgulho falar mais alto...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todas às vezes que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seguimos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nossa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intuição...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923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wind" invX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1610" y="1002082"/>
            <a:ext cx="8455070" cy="197911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todas às vezes que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permitimos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o outro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cometa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erros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necessários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o seu aprendizado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698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463462"/>
            <a:ext cx="7899748" cy="233923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237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todas às vezes em</a:t>
            </a:r>
          </a:p>
          <a:p>
            <a:r>
              <a:rPr lang="pt-BR" sz="2800" b="1" dirty="0">
                <a:ln w="12700">
                  <a:solidFill>
                    <a:srgbClr val="2237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 julgamos sem conhecer </a:t>
            </a:r>
            <a:endParaRPr lang="pt-BR" sz="2800" b="1" dirty="0" smtClean="0">
              <a:ln w="12700">
                <a:solidFill>
                  <a:srgbClr val="22371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237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2237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história toda...</a:t>
            </a:r>
            <a:endParaRPr lang="pt-BR" sz="2800" dirty="0">
              <a:ln w="12700">
                <a:solidFill>
                  <a:srgbClr val="22371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2371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julgando. ..</a:t>
            </a:r>
            <a:endParaRPr lang="pt-BR" sz="2800" dirty="0">
              <a:ln w="12700">
                <a:solidFill>
                  <a:srgbClr val="22371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2371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23713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799571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 invX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91012" y="538620"/>
            <a:ext cx="8354862" cy="202921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ocupando nossa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atenção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é supérfluo, enquanto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alguns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nem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básico tem...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176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3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07495" y="764087"/>
            <a:ext cx="8450893" cy="179122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alimentando a nossa</a:t>
            </a:r>
          </a:p>
          <a:p>
            <a:r>
              <a:rPr lang="pt-BR" sz="2800" b="1" dirty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incapacidade de mudar...</a:t>
            </a:r>
            <a:endParaRPr lang="pt-BR" sz="2800" dirty="0">
              <a:ln w="12700"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tempo, pois temos medo do Novo.</a:t>
            </a:r>
            <a:endParaRPr lang="pt-BR" sz="2800" dirty="0">
              <a:ln w="12700"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solidFill>
                <a:srgbClr val="2D3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solidFill>
                <a:srgbClr val="2D3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990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 invX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0624" y="425885"/>
            <a:ext cx="8175321" cy="2329842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tempo, pois não queremos </a:t>
            </a:r>
            <a:r>
              <a:rPr lang="pt-BR" sz="3000" b="1" dirty="0" smtClean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sair</a:t>
            </a:r>
          </a:p>
          <a:p>
            <a:r>
              <a:rPr lang="pt-BR" sz="3000" b="1" dirty="0" smtClean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3000" b="1" dirty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Zona de </a:t>
            </a:r>
            <a:r>
              <a:rPr lang="pt-BR" sz="3000" b="1" dirty="0" smtClean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Conforto.</a:t>
            </a:r>
            <a:endParaRPr lang="pt-BR" sz="3000" dirty="0">
              <a:ln w="12700">
                <a:solidFill>
                  <a:srgbClr val="674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</a:t>
            </a:r>
            <a:r>
              <a:rPr lang="pt-BR" sz="3000" b="1" dirty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tempo quando esquecemos </a:t>
            </a:r>
            <a:r>
              <a:rPr lang="pt-BR" sz="3000" b="1" dirty="0" smtClean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</a:t>
            </a:r>
          </a:p>
          <a:p>
            <a:r>
              <a:rPr lang="pt-BR" sz="3000" b="1" dirty="0" smtClean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</a:t>
            </a:r>
            <a:r>
              <a:rPr lang="pt-BR" sz="3000" b="1" dirty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Irmãos na humanidade.</a:t>
            </a:r>
            <a:endParaRPr lang="pt-BR" sz="3000" dirty="0">
              <a:ln w="12700">
                <a:solidFill>
                  <a:srgbClr val="674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674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674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704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99780" y="488514"/>
            <a:ext cx="9799529" cy="269309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tempo quando ao invés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corrigir-nos... 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ocupamos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os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erros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outros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nosso tempo quando ao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invés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nos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ampararmos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separamos...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248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wind" invX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60733" y="739037"/>
            <a:ext cx="9031267" cy="336950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tempo é o nosso Ouro, nosso maior bem...</a:t>
            </a:r>
            <a:endParaRPr lang="pt-BR" sz="28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Quanto Ouro você jogou fora hoje?</a:t>
            </a:r>
            <a:endParaRPr lang="pt-BR" sz="28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final teremos que olhar para frente </a:t>
            </a:r>
            <a:endParaRPr lang="pt-BR" sz="2800" b="1" dirty="0" smtClean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responder a seguinte pergunta:</a:t>
            </a:r>
            <a:endParaRPr lang="pt-BR" sz="28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 é a sua obra? O que você fez com </a:t>
            </a:r>
            <a:endParaRPr lang="pt-BR" sz="3200" b="1" i="1" dirty="0" smtClean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3200" b="1" i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tempo?</a:t>
            </a:r>
            <a:endParaRPr lang="pt-BR" sz="3200" i="1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i="1" dirty="0">
              <a:ln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023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5779" y="1377862"/>
            <a:ext cx="8175321" cy="25803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Desejo que você tenha ocupado seu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tempo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trabalhar todas as virtudes 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necessárias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tornar um Mestre da Vida</a:t>
            </a:r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podemos ser aprendizes a vida toda...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7E0C4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7E0C4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293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wind" invX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16679" y="663878"/>
            <a:ext cx="8175321" cy="3582444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construir um </a:t>
            </a:r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castelo</a:t>
            </a:r>
          </a:p>
          <a:p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necessário muito </a:t>
            </a:r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tempo...</a:t>
            </a:r>
            <a:endParaRPr lang="pt-BR" sz="28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destruir...Um segundo, </a:t>
            </a:r>
            <a:endParaRPr lang="pt-BR" sz="2800" b="1" dirty="0" smtClean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</a:t>
            </a:r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palavra, um gesto</a:t>
            </a:r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endParaRPr lang="pt-BR" sz="28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o pior ...Quando destruímos </a:t>
            </a:r>
            <a:endParaRPr lang="pt-BR" sz="2800" b="1" dirty="0" smtClean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castelo dos outros. ...A cobrança virá!</a:t>
            </a:r>
            <a:endParaRPr lang="pt-BR" sz="28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944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22313" y="1027135"/>
            <a:ext cx="6734826" cy="2542784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Ainda dá tempo...</a:t>
            </a:r>
            <a:endParaRPr lang="pt-BR" sz="32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Corrija o que for necessário.</a:t>
            </a:r>
            <a:endParaRPr lang="pt-BR" sz="32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Perdoe o que for necessário.</a:t>
            </a:r>
            <a:endParaRPr lang="pt-BR" sz="32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Ame incondicionalmente</a:t>
            </a:r>
            <a:r>
              <a:rPr lang="pt-BR" sz="3200" b="1" dirty="0" smtClean="0">
                <a:ln w="12700">
                  <a:solidFill>
                    <a:srgbClr val="2D3E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pt-BR" sz="3200" dirty="0">
              <a:ln w="12700">
                <a:solidFill>
                  <a:srgbClr val="2D3E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436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wind" invX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837" y="1064712"/>
            <a:ext cx="9519782" cy="3068877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Paulo Sérgio Lopes</a:t>
            </a:r>
          </a:p>
          <a:p>
            <a:r>
              <a:rPr lang="pt-BR" sz="2800" b="1" dirty="0" smtClean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Ernesto </a:t>
            </a:r>
            <a:r>
              <a:rPr lang="pt-BR" sz="2800" b="1" dirty="0" smtClean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Cortazar - Days</a:t>
            </a:r>
            <a:endParaRPr lang="pt-BR" sz="2800" b="1" dirty="0" smtClean="0">
              <a:ln w="12700"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95A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ln w="12700">
                <a:solidFill>
                  <a:srgbClr val="395A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891" y="843418"/>
            <a:ext cx="2079320" cy="9853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591530" y="96677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476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9000">
        <p15:prstTrans prst="wind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287</Words>
  <Application>Microsoft Office PowerPoint</Application>
  <PresentationFormat>Widescreen</PresentationFormat>
  <Paragraphs>67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Georgia</vt:lpstr>
      <vt:lpstr>Lucida Bright</vt:lpstr>
      <vt:lpstr>Office Theme</vt:lpstr>
      <vt:lpstr> Um dia... 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 dia...</dc:title>
  <dc:creator>Cliente</dc:creator>
  <cp:keywords>BIAJOVA SLIDES: 26052019</cp:keywords>
  <cp:lastModifiedBy>Cliente</cp:lastModifiedBy>
  <cp:revision>202</cp:revision>
  <dcterms:created xsi:type="dcterms:W3CDTF">2019-05-28T00:29:46Z</dcterms:created>
  <dcterms:modified xsi:type="dcterms:W3CDTF">2019-05-30T00:47:02Z</dcterms:modified>
</cp:coreProperties>
</file>