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XWU0s9eH2sAkyqFiAlhfA==" hashData="ys/v0QiERVH+hol2OFoCD9GnB3s+2MoQuF3nrC5iuluVHHs6iJ2YB4uqnZZiQdxMpiFoKs9Wx7SG3kZJfIkj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6D03"/>
    <a:srgbClr val="695B25"/>
    <a:srgbClr val="7C0F00"/>
    <a:srgbClr val="D09F05"/>
    <a:srgbClr val="CF4D2C"/>
    <a:srgbClr val="9A0501"/>
    <a:srgbClr val="DD0767"/>
    <a:srgbClr val="F31505"/>
    <a:srgbClr val="D2AD00"/>
    <a:srgbClr val="0000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632" autoAdjust="0"/>
    <p:restoredTop sz="94394" autoAdjust="0"/>
  </p:normalViewPr>
  <p:slideViewPr>
    <p:cSldViewPr snapToGrid="0">
      <p:cViewPr varScale="1">
        <p:scale>
          <a:sx n="74" d="100"/>
          <a:sy n="74" d="100"/>
        </p:scale>
        <p:origin x="39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085F-8B96-4EF5-ABDA-9AD9C4200854}" type="datetimeFigureOut">
              <a:rPr lang="pt-BR" smtClean="0"/>
              <a:t>17/12/2018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4D2E9-00E5-44E1-B003-6140F6B57A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027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wheel spokes="1"/>
      </p:transition>
    </mc:Choice>
    <mc:Fallback xmlns="">
      <p:transition spd="slow" advTm="10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085F-8B96-4EF5-ABDA-9AD9C4200854}" type="datetimeFigureOut">
              <a:rPr lang="pt-BR" smtClean="0"/>
              <a:t>17/12/2018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4D2E9-00E5-44E1-B003-6140F6B57A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641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wheel spokes="1"/>
      </p:transition>
    </mc:Choice>
    <mc:Fallback xmlns="">
      <p:transition spd="slow" advTm="10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085F-8B96-4EF5-ABDA-9AD9C4200854}" type="datetimeFigureOut">
              <a:rPr lang="pt-BR" smtClean="0"/>
              <a:t>17/12/2018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4D2E9-00E5-44E1-B003-6140F6B57A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401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wheel spokes="1"/>
      </p:transition>
    </mc:Choice>
    <mc:Fallback xmlns="">
      <p:transition spd="slow" advTm="10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085F-8B96-4EF5-ABDA-9AD9C4200854}" type="datetimeFigureOut">
              <a:rPr lang="pt-BR" smtClean="0"/>
              <a:t>17/12/2018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4D2E9-00E5-44E1-B003-6140F6B57A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112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wheel spokes="1"/>
      </p:transition>
    </mc:Choice>
    <mc:Fallback xmlns="">
      <p:transition spd="slow" advTm="10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085F-8B96-4EF5-ABDA-9AD9C4200854}" type="datetimeFigureOut">
              <a:rPr lang="pt-BR" smtClean="0"/>
              <a:t>17/12/2018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4D2E9-00E5-44E1-B003-6140F6B57A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95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wheel spokes="1"/>
      </p:transition>
    </mc:Choice>
    <mc:Fallback xmlns="">
      <p:transition spd="slow" advTm="10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085F-8B96-4EF5-ABDA-9AD9C4200854}" type="datetimeFigureOut">
              <a:rPr lang="pt-BR" smtClean="0"/>
              <a:t>17/12/2018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4D2E9-00E5-44E1-B003-6140F6B57A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973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wheel spokes="1"/>
      </p:transition>
    </mc:Choice>
    <mc:Fallback xmlns="">
      <p:transition spd="slow" advTm="10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085F-8B96-4EF5-ABDA-9AD9C4200854}" type="datetimeFigureOut">
              <a:rPr lang="pt-BR" smtClean="0"/>
              <a:t>17/12/2018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4D2E9-00E5-44E1-B003-6140F6B57A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488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wheel spokes="1"/>
      </p:transition>
    </mc:Choice>
    <mc:Fallback xmlns="">
      <p:transition spd="slow" advTm="10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085F-8B96-4EF5-ABDA-9AD9C4200854}" type="datetimeFigureOut">
              <a:rPr lang="pt-BR" smtClean="0"/>
              <a:t>17/12/2018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4D2E9-00E5-44E1-B003-6140F6B57A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665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wheel spokes="1"/>
      </p:transition>
    </mc:Choice>
    <mc:Fallback xmlns="">
      <p:transition spd="slow" advTm="10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085F-8B96-4EF5-ABDA-9AD9C4200854}" type="datetimeFigureOut">
              <a:rPr lang="pt-BR" smtClean="0"/>
              <a:t>17/12/2018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4D2E9-00E5-44E1-B003-6140F6B57A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587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wheel spokes="1"/>
      </p:transition>
    </mc:Choice>
    <mc:Fallback xmlns="">
      <p:transition spd="slow" advTm="10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085F-8B96-4EF5-ABDA-9AD9C4200854}" type="datetimeFigureOut">
              <a:rPr lang="pt-BR" smtClean="0"/>
              <a:t>17/12/2018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4D2E9-00E5-44E1-B003-6140F6B57A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878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wheel spokes="1"/>
      </p:transition>
    </mc:Choice>
    <mc:Fallback xmlns="">
      <p:transition spd="slow" advTm="10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C085F-8B96-4EF5-ABDA-9AD9C4200854}" type="datetimeFigureOut">
              <a:rPr lang="pt-BR" smtClean="0"/>
              <a:t>17/12/2018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4D2E9-00E5-44E1-B003-6140F6B57A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028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wheel spokes="1"/>
      </p:transition>
    </mc:Choice>
    <mc:Fallback xmlns="">
      <p:transition spd="slow" advTm="10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53000">
              <a:schemeClr val="bg1">
                <a:lumMod val="75000"/>
                <a:lumOff val="25000"/>
              </a:schemeClr>
            </a:gs>
            <a:gs pos="100000">
              <a:schemeClr val="tx1">
                <a:lumMod val="6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C085F-8B96-4EF5-ABDA-9AD9C4200854}" type="datetimeFigureOut">
              <a:rPr lang="pt-BR" smtClean="0"/>
              <a:t>17/12/2018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F4D2E9-00E5-44E1-B003-6140F6B57A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09399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10000">
        <p:wheel spokes="1"/>
      </p:transition>
    </mc:Choice>
    <mc:Fallback xmlns="">
      <p:transition spd="slow" advTm="10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6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D922D4B-3A51-4A10-A8BB-2799703FB3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89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000">
        <p:checker dir="vert"/>
        <p:sndAc>
          <p:stSnd loop="1">
            <p:snd r:embed="rId2" name="Cortazar - As Time Goes Bye.wav"/>
          </p:stSnd>
        </p:sndAc>
      </p:transition>
    </mc:Choice>
    <mc:Fallback xmlns="">
      <p:transition spd="slow" advTm="2000">
        <p:checker dir="vert"/>
        <p:sndAc>
          <p:stSnd loop="1">
            <p:snd r:embed="rId4" name="Cortazar - As Time Goes By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69756F7-257D-40B0-A34D-C501AB7063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00"/>
            <a:ext cx="12192000" cy="6921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6DB3384-3E04-4BFA-98F3-ED2DA6479B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618185"/>
            <a:ext cx="8229600" cy="2003135"/>
          </a:xfrm>
        </p:spPr>
        <p:txBody>
          <a:bodyPr>
            <a:no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6600" b="1" dirty="0">
                <a:ln w="12700">
                  <a:solidFill>
                    <a:srgbClr val="31281E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Splash" pitchFamily="2" charset="0"/>
                <a:ea typeface="Tahoma" panose="020B0604030504040204" pitchFamily="34" charset="0"/>
                <a:cs typeface="Tahoma" panose="020B0604030504040204" pitchFamily="34" charset="0"/>
              </a:rPr>
              <a:t>Dar um tempo...</a:t>
            </a:r>
            <a:br>
              <a:rPr lang="pt-BR" sz="6600" dirty="0">
                <a:ln w="12700">
                  <a:solidFill>
                    <a:srgbClr val="31281E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Splash" pitchFamily="2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pt-BR" sz="6600" dirty="0">
              <a:ln w="12700">
                <a:solidFill>
                  <a:srgbClr val="31281E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Splash" pitchFamily="2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B58D07DD-9635-45AB-AB14-467FC5C418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86673">
            <a:off x="1781620" y="3242021"/>
            <a:ext cx="3419695" cy="316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596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421D33A-9398-42AB-B726-CAB0E21FAB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682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54FCDEE6-8432-4893-8C0A-F2662CB238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15910" y="528034"/>
            <a:ext cx="8774806" cy="2269901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9A05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vida mudou... </a:t>
            </a:r>
          </a:p>
          <a:p>
            <a:r>
              <a:rPr lang="pt-BR" sz="2800" b="1" dirty="0">
                <a:ln w="12700">
                  <a:solidFill>
                    <a:srgbClr val="9A05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Estamos vivendo uma verdadeira correria... </a:t>
            </a:r>
          </a:p>
          <a:p>
            <a:r>
              <a:rPr lang="pt-BR" sz="2800" b="1" dirty="0">
                <a:ln w="12700">
                  <a:solidFill>
                    <a:srgbClr val="9A05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Não temos TEMPO para viver. </a:t>
            </a:r>
          </a:p>
          <a:p>
            <a:r>
              <a:rPr lang="pt-BR" sz="2800" b="1" dirty="0">
                <a:ln w="12700">
                  <a:solidFill>
                    <a:srgbClr val="9A05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Estamos no automático...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166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CD5BFDA-878D-4AE4-B61F-2616E61C81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54FCDEE6-8432-4893-8C0A-F2662CB238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7425" y="283335"/>
            <a:ext cx="7714446" cy="1893195"/>
          </a:xfrm>
        </p:spPr>
        <p:txBody>
          <a:bodyPr/>
          <a:lstStyle/>
          <a:p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DD076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Hoje estamos conectados 24 horas, </a:t>
            </a:r>
          </a:p>
          <a:p>
            <a:r>
              <a:rPr lang="pt-BR" sz="2800" b="1" dirty="0">
                <a:ln w="12700">
                  <a:solidFill>
                    <a:srgbClr val="DD076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não temos TEMPO para nós mesmos...</a:t>
            </a:r>
            <a:endParaRPr lang="pt-BR" sz="2800" dirty="0">
              <a:ln w="12700">
                <a:solidFill>
                  <a:srgbClr val="DD076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3027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F1F32A1-D8C7-4D33-98F3-B54C7A2FCE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54FCDEE6-8432-4893-8C0A-F2662CB238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3335" y="4417454"/>
            <a:ext cx="8774806" cy="2269901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CF4D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Desejamos que tudo seja 100% o tempo todo,</a:t>
            </a:r>
          </a:p>
          <a:p>
            <a:r>
              <a:rPr lang="pt-BR" sz="2800" b="1" dirty="0">
                <a:ln w="12700">
                  <a:solidFill>
                    <a:srgbClr val="CF4D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mas não é assim... Não aceitamos os enganos </a:t>
            </a:r>
          </a:p>
          <a:p>
            <a:r>
              <a:rPr lang="pt-BR" sz="2800" b="1" dirty="0">
                <a:ln w="12700">
                  <a:solidFill>
                    <a:srgbClr val="CF4D2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fracassos como parte do processo evolutivo.</a:t>
            </a:r>
            <a:endParaRPr lang="pt-BR" sz="2800" dirty="0">
              <a:ln w="12700">
                <a:solidFill>
                  <a:srgbClr val="CF4D2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9355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:wedge/>
      </p:transition>
    </mc:Choice>
    <mc:Fallback xmlns=""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E0FD51EE-CADA-4050-8652-BBF3406C55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" t="1503" r="1013" b="1784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54FCDEE6-8432-4893-8C0A-F2662CB238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1717" y="605307"/>
            <a:ext cx="7280857" cy="2269901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8317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Tudo está em movimento </a:t>
            </a:r>
          </a:p>
          <a:p>
            <a:r>
              <a:rPr lang="pt-BR" sz="2800" b="1" dirty="0">
                <a:ln w="12700">
                  <a:solidFill>
                    <a:srgbClr val="8317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seguindo seu CICLO de vida. </a:t>
            </a:r>
          </a:p>
          <a:p>
            <a:r>
              <a:rPr lang="pt-BR" sz="2800" b="1" dirty="0">
                <a:ln w="12700">
                  <a:solidFill>
                    <a:srgbClr val="8317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É importante estar atento a nós</a:t>
            </a:r>
          </a:p>
          <a:p>
            <a:r>
              <a:rPr lang="pt-BR" sz="2800" b="1" dirty="0">
                <a:ln w="12700">
                  <a:solidFill>
                    <a:srgbClr val="8317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 a todos que estão a nossa volta.</a:t>
            </a:r>
            <a:endParaRPr lang="pt-BR" sz="2800" dirty="0">
              <a:ln w="12700">
                <a:solidFill>
                  <a:srgbClr val="83171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8605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6CD259B-ADA6-4507-8F3B-4FC3D300AD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38" b="1596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54FCDEE6-8432-4893-8C0A-F2662CB238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3132" y="4179194"/>
            <a:ext cx="8774806" cy="2678806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D09F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Aprender a dizer sim e não. </a:t>
            </a:r>
          </a:p>
          <a:p>
            <a:r>
              <a:rPr lang="pt-BR" sz="3000" b="1" dirty="0">
                <a:ln w="12700">
                  <a:solidFill>
                    <a:srgbClr val="D09F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Falar com palavras amorosas o que precisa </a:t>
            </a:r>
          </a:p>
          <a:p>
            <a:r>
              <a:rPr lang="pt-BR" sz="3000" b="1" dirty="0">
                <a:ln w="12700">
                  <a:solidFill>
                    <a:srgbClr val="D09F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ser dito. Nosso ciclo é de total responsabilidade</a:t>
            </a:r>
          </a:p>
          <a:p>
            <a:r>
              <a:rPr lang="pt-BR" sz="3000" b="1" dirty="0">
                <a:ln w="12700">
                  <a:solidFill>
                    <a:srgbClr val="D09F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nossa, mas ele acaba se envolvendo </a:t>
            </a:r>
          </a:p>
          <a:p>
            <a:r>
              <a:rPr lang="pt-BR" sz="3000" b="1" dirty="0">
                <a:ln w="12700">
                  <a:solidFill>
                    <a:srgbClr val="D09F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 ciclos alheios.</a:t>
            </a:r>
            <a:endParaRPr lang="pt-BR" sz="3000" dirty="0">
              <a:ln w="12700">
                <a:solidFill>
                  <a:srgbClr val="D09F0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3000" dirty="0">
                <a:ln w="12700">
                  <a:solidFill>
                    <a:srgbClr val="D09F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4333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83AC0ED-DC88-47D8-8634-84C693ED74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54FCDEE6-8432-4893-8C0A-F2662CB238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3638" y="798489"/>
            <a:ext cx="7714446" cy="1790163"/>
          </a:xfrm>
        </p:spPr>
        <p:txBody>
          <a:bodyPr/>
          <a:lstStyle/>
          <a:p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E7611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Não há como evoluir simplesmente </a:t>
            </a:r>
          </a:p>
          <a:p>
            <a:r>
              <a:rPr lang="pt-BR" sz="2800" b="1" dirty="0">
                <a:ln w="12700">
                  <a:solidFill>
                    <a:srgbClr val="E7611D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 afastando de tudo e de todos...</a:t>
            </a:r>
            <a:endParaRPr lang="pt-BR" sz="2800" dirty="0">
              <a:ln w="12700">
                <a:solidFill>
                  <a:srgbClr val="E7611D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5299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:wedge/>
      </p:transition>
    </mc:Choice>
    <mc:Fallback xmlns=""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7C7BBEB-8933-48CD-B888-E93BD0DB03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54FCDEE6-8432-4893-8C0A-F2662CB238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750194"/>
            <a:ext cx="8577329" cy="2678806"/>
          </a:xfrm>
        </p:spPr>
        <p:txBody>
          <a:bodyPr>
            <a:normAutofit fontScale="85000" lnSpcReduction="20000"/>
          </a:bodyPr>
          <a:lstStyle/>
          <a:p>
            <a:r>
              <a:rPr lang="pt-BR" sz="3300" b="1" dirty="0">
                <a:ln w="12700">
                  <a:solidFill>
                    <a:srgbClr val="966D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Cada um está vivendo às suas adversidades...</a:t>
            </a:r>
          </a:p>
          <a:p>
            <a:r>
              <a:rPr lang="pt-BR" sz="3300" b="1" dirty="0">
                <a:ln w="12700">
                  <a:solidFill>
                    <a:srgbClr val="966D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Compreenda que assim como nós, </a:t>
            </a:r>
          </a:p>
          <a:p>
            <a:r>
              <a:rPr lang="pt-BR" sz="3300" b="1" dirty="0">
                <a:ln w="12700">
                  <a:solidFill>
                    <a:srgbClr val="966D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não estamos alegres o tempo todo. </a:t>
            </a:r>
          </a:p>
          <a:p>
            <a:r>
              <a:rPr lang="pt-BR" sz="3300" b="1" dirty="0">
                <a:ln w="12700">
                  <a:solidFill>
                    <a:srgbClr val="966D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Todos têm seus momentos de tristeza...</a:t>
            </a:r>
          </a:p>
          <a:p>
            <a:r>
              <a:rPr lang="pt-BR" sz="3300" b="1" dirty="0">
                <a:ln w="12700">
                  <a:solidFill>
                    <a:srgbClr val="966D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 isso faz parte...</a:t>
            </a:r>
            <a:endParaRPr lang="pt-BR" sz="3300" dirty="0">
              <a:ln w="12700">
                <a:solidFill>
                  <a:srgbClr val="966D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3300" dirty="0">
                <a:ln w="12700">
                  <a:solidFill>
                    <a:srgbClr val="966D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234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:wedge/>
      </p:transition>
    </mc:Choice>
    <mc:Fallback xmlns=""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55174852-64DC-46C7-84FE-7A7DA8F3EF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54FCDEE6-8432-4893-8C0A-F2662CB238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8040" y="3928057"/>
            <a:ext cx="8774806" cy="2269901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Às vezes, é necessário dar um tempo... 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 recolher e meditar. Silenciar os pensamentos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tentar conversar consigo mesmo...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Ou seja, ouvir-se e tentar se ENTENDER...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324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300C8B94-3D28-418D-8B89-F590CDE273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54FCDEE6-8432-4893-8C0A-F2662CB238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10637" y="489396"/>
            <a:ext cx="7718738" cy="2269901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7C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Você precisa entender-se e perceber </a:t>
            </a:r>
          </a:p>
          <a:p>
            <a:r>
              <a:rPr lang="pt-BR" sz="3000" b="1" dirty="0">
                <a:ln w="12700">
                  <a:solidFill>
                    <a:srgbClr val="7C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 não somos perfeitos e que tudo</a:t>
            </a:r>
          </a:p>
          <a:p>
            <a:r>
              <a:rPr lang="pt-BR" sz="3000" b="1" dirty="0">
                <a:ln w="12700">
                  <a:solidFill>
                    <a:srgbClr val="7C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que chega até você é necessário </a:t>
            </a:r>
          </a:p>
          <a:p>
            <a:r>
              <a:rPr lang="pt-BR" sz="3000" b="1" dirty="0">
                <a:ln w="12700">
                  <a:solidFill>
                    <a:srgbClr val="7C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para que você corrija algo.</a:t>
            </a:r>
            <a:endParaRPr lang="pt-BR" sz="3000" dirty="0">
              <a:ln w="12700">
                <a:solidFill>
                  <a:srgbClr val="7C0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3000" b="1" i="1" dirty="0">
                <a:ln w="12700">
                  <a:solidFill>
                    <a:srgbClr val="7C0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Medite 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461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edge/>
      </p:transition>
    </mc:Choice>
    <mc:Fallback xmlns=""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ED890F7D-79C5-4528-B1C0-A0BE08B641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54FCDEE6-8432-4893-8C0A-F2662CB238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6648" y="2421228"/>
            <a:ext cx="10238704" cy="354169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F315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Texto/ Autor: Paulo Sergio Lopes</a:t>
            </a:r>
          </a:p>
          <a:p>
            <a:r>
              <a:rPr lang="pt-BR" sz="2800" b="1" dirty="0">
                <a:ln w="12700">
                  <a:solidFill>
                    <a:srgbClr val="F315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Música: Ernesto Cortazar</a:t>
            </a:r>
          </a:p>
          <a:p>
            <a:r>
              <a:rPr lang="pt-BR" sz="2800" b="1" dirty="0">
                <a:ln w="12700">
                  <a:solidFill>
                    <a:srgbClr val="F3150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Formatação: Bia Vasconcellos</a:t>
            </a: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3"/>
              </a:rPr>
              <a:t>bvbiavasconcellos@gmail.com</a:t>
            </a:r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www.sergrasan.com/biajovaslides</a:t>
            </a:r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5"/>
              </a:rPr>
              <a:t>www.youtube.com/c/bvbiavasconcellos/videos</a:t>
            </a:r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65AA4C6-B06C-44B6-9B18-A335E7E065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637" y="764145"/>
            <a:ext cx="2074102" cy="974503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DDBB86B-7436-4E70-9826-BABEB363DC33}"/>
              </a:ext>
            </a:extLst>
          </p:cNvPr>
          <p:cNvSpPr txBox="1"/>
          <p:nvPr/>
        </p:nvSpPr>
        <p:spPr>
          <a:xfrm>
            <a:off x="9014060" y="895082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236707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:wedge/>
      </p:transition>
    </mc:Choice>
    <mc:Fallback xmlns="">
      <p:transition spd="slow" advTm="2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242</TotalTime>
  <Words>275</Words>
  <Application>Microsoft Office PowerPoint</Application>
  <PresentationFormat>Widescreen</PresentationFormat>
  <Paragraphs>48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Splash</vt:lpstr>
      <vt:lpstr>Tahoma</vt:lpstr>
      <vt:lpstr>Office Theme</vt:lpstr>
      <vt:lpstr>Apresentação do PowerPoint</vt:lpstr>
      <vt:lpstr>Dar um tempo...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Dar um tempo...</dc:title>
  <dc:creator>Cliente</dc:creator>
  <cp:keywords>BIAJOVA SLIDES: 12/12/2018</cp:keywords>
  <cp:lastModifiedBy>Cliente</cp:lastModifiedBy>
  <cp:revision>110</cp:revision>
  <dcterms:created xsi:type="dcterms:W3CDTF">2018-12-11T21:09:30Z</dcterms:created>
  <dcterms:modified xsi:type="dcterms:W3CDTF">2018-12-17T22:04:56Z</dcterms:modified>
</cp:coreProperties>
</file>