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t4Y/KLoQD98cocdmi+q0w==" hashData="SHJ5t1H/SUyTN/OKq41AL2IslkK2kAS+0oGuvkOUl1G5ZqkwpXXFJtYzum37LiHfjhXkQQUlSlLAoxu/BOSJ8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CA559"/>
    <a:srgbClr val="6AAE1C"/>
    <a:srgbClr val="BFBA54"/>
    <a:srgbClr val="B1AFFA"/>
    <a:srgbClr val="73B323"/>
    <a:srgbClr val="C2B859"/>
    <a:srgbClr val="3A3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528" autoAdjust="0"/>
    <p:restoredTop sz="94660"/>
  </p:normalViewPr>
  <p:slideViewPr>
    <p:cSldViewPr snapToGrid="0">
      <p:cViewPr varScale="1">
        <p:scale>
          <a:sx n="74" d="100"/>
          <a:sy n="74" d="100"/>
        </p:scale>
        <p:origin x="4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6863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0073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7427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5803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1691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2343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340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19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59538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2790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9794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C8CE6-8E53-4EFF-9085-51B475345DE4}" type="datetimeFigureOut">
              <a:rPr lang="pt-BR" smtClean="0"/>
              <a:t>29/11/2018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2F76-C7BC-4462-ACFD-3946F86CECD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65775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youtube.com/c/bvbiavasconcellos/videos" TargetMode="External"/><Relationship Id="rId5" Type="http://schemas.openxmlformats.org/officeDocument/2006/relationships/hyperlink" Target="http://www.sergrasan.com/iajovaslides" TargetMode="External"/><Relationship Id="rId4" Type="http://schemas.openxmlformats.org/officeDocument/2006/relationships/hyperlink" Target="mailto:bvbiavasconcello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AAE1C"/>
            </a:gs>
            <a:gs pos="50000">
              <a:srgbClr val="BFBA54"/>
            </a:gs>
            <a:gs pos="100000">
              <a:srgbClr val="BCA55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285656B-CEC2-4C97-89B7-4FC2DD7CF4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E36B5A8-D094-4190-AFFD-62BEFA7022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4303" y="489397"/>
            <a:ext cx="6847268" cy="1397827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>
                  <a:solidFill>
                    <a:srgbClr val="00B050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 de ser...</a:t>
            </a:r>
            <a:endParaRPr lang="pt-BR" dirty="0">
              <a:ln>
                <a:solidFill>
                  <a:srgbClr val="00B050"/>
                </a:solidFill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220D230-AC0B-4F13-903E-691B2F9361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51308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:randomBar dir="vert"/>
        <p:sndAc>
          <p:stSnd loop="1">
            <p:snd r:embed="rId2" name="Gandalf - Invisible Power.wav"/>
          </p:stSnd>
        </p:sndAc>
      </p:transition>
    </mc:Choice>
    <mc:Fallback xmlns="">
      <p:transition spd="slow" advTm="20000">
        <p:randomBar dir="vert"/>
        <p:sndAc>
          <p:stSnd loop="1">
            <p:snd r:embed="rId4" name="Gandalf - Invisible Pow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50"/>
                            </p:stCondLst>
                            <p:childTnLst>
                              <p:par>
                                <p:cTn id="10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3B8C6F8-AAEC-4023-A107-AC5381EE866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6"/>
          <a:stretch/>
        </p:blipFill>
        <p:spPr>
          <a:xfrm flipH="1">
            <a:off x="0" y="1674"/>
            <a:ext cx="12192000" cy="6856326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42965" y="3103809"/>
            <a:ext cx="6679842" cy="1493950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ser o mais bonito,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autêntico e triunfará.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93260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7000">
        <p15:prstTrans prst="origami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3872BAE-F4EE-4E52-8057-714C300E1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6519" y="3940936"/>
            <a:ext cx="6156102" cy="1532586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 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 ser o mais inteligente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esforce-se mais e conseguirá.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93962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7000">
        <p15:prstTrans prst="origami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FC4DC2-8A06-4502-B902-226B31A6E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1978" y="775859"/>
            <a:ext cx="6757115" cy="1661375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ser o mais bem vestido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simples e encantará.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7193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7000">
        <p15:prstTrans prst="origami" invX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3EEF69B7-D52C-438E-90DE-027AA1BB42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75786" y="4649274"/>
            <a:ext cx="7916214" cy="1416676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colecionar amores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procure o verdadeiro e encontrará.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6275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7000">
        <p15:prstTrans prst="origami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C4885CF4-E9EE-4E20-9791-9E044CCC46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5358" y="1159099"/>
            <a:ext cx="7207876" cy="1468192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ofender na hora da raiva,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delicado e convencerá...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4903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7000">
        <p15:prstTrans prst="origami" invX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B358F7D-20D9-4207-8FDD-9F97E77F8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0878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023" y="4404575"/>
            <a:ext cx="9144000" cy="2025203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se acabar por um amor perdido,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valorize-se mais , goste mais de você 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não mais sofrerá.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41451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83343D6-857F-4B81-8C32-7D97E6B66E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056845"/>
            <a:ext cx="7650051" cy="2025203"/>
          </a:xfrm>
        </p:spPr>
        <p:txBody>
          <a:bodyPr/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mostrar que é um gênio,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mostre que é capaz de fazer o que os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outros tem preguiça e vencerá.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58755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9000">
        <p15:prstTrans prst="origami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4AC709E-FAF9-45B3-A27D-6A4FD8024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750" y="862884"/>
            <a:ext cx="7529847" cy="2871989"/>
          </a:xfrm>
        </p:spPr>
        <p:txBody>
          <a:bodyPr>
            <a:normAutofit lnSpcReduction="10000"/>
          </a:bodyPr>
          <a:lstStyle/>
          <a:p>
            <a:r>
              <a:rPr lang="pt-BR" sz="2800" b="1" i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</a:t>
            </a:r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de sentir-se derrotado,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pense que muitos desistem 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antes mesmo de começar.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se você chegou onde está,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até agora não conseguiu o que deseja, 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não desanime.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7832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origami" invX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415CB80C-1997-4AC2-BB29-658EF0CFD8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699" y="669701"/>
            <a:ext cx="6697014" cy="2025203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Pois Deus fez abismos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para que o homem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compreendesse as montanhas.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69793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7000">
        <p15:prstTrans prst="origami" invX="1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B67805-3BF5-49EE-A35A-30AA8EA726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8000" y="3940935"/>
            <a:ext cx="9144000" cy="2025203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Fez obstáculos para que o homem</a:t>
            </a: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louvasse os prazeres.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 fez você para que com ele descobrisse a vida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28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que há pela frente e encontrasse a felicidade...</a:t>
            </a:r>
            <a:endParaRPr lang="pt-BR" sz="2800" dirty="0">
              <a:ln w="12700"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52324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11000">
        <p15:prstTrans prst="origami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63E4B63-2992-4413-A911-826154E9F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4158" y="1432774"/>
            <a:ext cx="7001814" cy="2343955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Portanto, seja feliz...</a:t>
            </a:r>
            <a:endParaRPr lang="pt-BR" sz="3000" dirty="0">
              <a:ln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b="1" dirty="0">
                <a:ln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amigo...</a:t>
            </a:r>
            <a:endParaRPr lang="pt-BR" sz="3000" dirty="0">
              <a:ln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b="1" dirty="0">
                <a:ln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amável...</a:t>
            </a:r>
            <a:endParaRPr lang="pt-BR" sz="3000" dirty="0">
              <a:ln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b="1" dirty="0">
                <a:ln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Seja antes de tudo...Você!</a:t>
            </a:r>
            <a:endParaRPr lang="pt-BR" sz="3000" dirty="0">
              <a:ln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000" b="1" dirty="0">
                <a:ln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 </a:t>
            </a:r>
            <a:endParaRPr lang="pt-BR" sz="3000" dirty="0">
              <a:ln>
                <a:solidFill>
                  <a:srgbClr val="3A323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3555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8000">
        <p15:prstTrans prst="origami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B42422E-A334-42F4-9366-3443E4145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ED3CA98-251F-4128-918C-0058733B1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08E6B20-FB0B-446A-82BF-35A9210655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850006"/>
            <a:ext cx="9144000" cy="2975020"/>
          </a:xfrm>
        </p:spPr>
        <p:txBody>
          <a:bodyPr>
            <a:normAutofit fontScale="85000" lnSpcReduction="10000"/>
          </a:bodyPr>
          <a:lstStyle/>
          <a:p>
            <a:r>
              <a:rPr lang="pt-BR" sz="33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Texto: Autoria desconhecida</a:t>
            </a:r>
          </a:p>
          <a:p>
            <a:r>
              <a:rPr lang="pt-BR" sz="33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Música: Gandalf</a:t>
            </a:r>
          </a:p>
          <a:p>
            <a:r>
              <a:rPr lang="pt-BR" sz="3300" b="1" dirty="0">
                <a:ln w="12700">
                  <a:solidFill>
                    <a:srgbClr val="3A323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Formatação: Bia Vasconcellos</a:t>
            </a: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bvbiavasconcellos@gmail.com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www.sergrasan.com/biajovaslides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pt-BR" sz="33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www.youtube.com/c/bvbiavasconcellos/videos</a:t>
            </a:r>
            <a:endParaRPr lang="pt-BR" sz="33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18A8D89-EC83-4C96-A5CD-95B3404EA0E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1577" y="639558"/>
            <a:ext cx="2229253" cy="1008938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1E81A50-672B-4EE1-8084-1CEFE8516008}"/>
              </a:ext>
            </a:extLst>
          </p:cNvPr>
          <p:cNvSpPr txBox="1"/>
          <p:nvPr/>
        </p:nvSpPr>
        <p:spPr>
          <a:xfrm>
            <a:off x="9736182" y="77469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</a:p>
          <a:p>
            <a:pPr algn="ctr"/>
            <a:r>
              <a:rPr lang="pt-BR" sz="1400" b="1" dirty="0"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192591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 advTm="22000">
        <p15:prstTrans prst="origami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83</Words>
  <Application>Microsoft Office PowerPoint</Application>
  <PresentationFormat>Widescreen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Tahoma</vt:lpstr>
      <vt:lpstr>Office Theme</vt:lpstr>
      <vt:lpstr>Antes de ser...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Antes de ser...</dc:title>
  <dc:creator>Cliente</dc:creator>
  <cp:keywords>BIAJOVA SLIDES: 27/11/2018</cp:keywords>
  <cp:lastModifiedBy>Cliente</cp:lastModifiedBy>
  <cp:revision>116</cp:revision>
  <dcterms:created xsi:type="dcterms:W3CDTF">2018-11-27T23:47:04Z</dcterms:created>
  <dcterms:modified xsi:type="dcterms:W3CDTF">2018-11-30T00:23:53Z</dcterms:modified>
</cp:coreProperties>
</file>