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z3D5XmkD6V3dD3vNHtSwA==" hashData="ozmtEDrjnSAQE9pKObjArLxI4y5H+X6zboFlK5iw+/HV14sts32XajYnNY7GeFqaLuJ6F04uoMMCdSraFKyo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703"/>
    <a:srgbClr val="627329"/>
    <a:srgbClr val="556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4130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8923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034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2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8484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355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202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679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94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2111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396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7329"/>
            </a:gs>
            <a:gs pos="55000">
              <a:schemeClr val="tx1"/>
            </a:gs>
            <a:gs pos="83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8303D-3993-467D-AEDB-473E3A377C0A}" type="datetimeFigureOut">
              <a:rPr lang="pt-BR" smtClean="0"/>
              <a:t>02/11/2018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6556-3E59-42E7-959F-54899A848E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5259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.br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F6DA53C-D07D-4FB7-90D9-E0CFE72FC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442E5B-D083-409E-9F5A-E1A0B4300D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19035" y="1493950"/>
            <a:ext cx="5561526" cy="1719800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8800" b="1" dirty="0">
                <a:ln w="12700">
                  <a:solidFill>
                    <a:srgbClr val="55692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Tente...</a:t>
            </a:r>
          </a:p>
        </p:txBody>
      </p:sp>
    </p:spTree>
    <p:extLst>
      <p:ext uri="{BB962C8B-B14F-4D97-AF65-F5344CB8AC3E}">
        <p14:creationId xmlns:p14="http://schemas.microsoft.com/office/powerpoint/2010/main" val="376430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fade/>
        <p:sndAc>
          <p:stSnd loop="1">
            <p:snd r:embed="rId2" name="Kenny G - Over the Rainbow.wav"/>
          </p:stSnd>
        </p:sndAc>
      </p:transition>
    </mc:Choice>
    <mc:Fallback xmlns="">
      <p:transition spd="slow" advTm="11000">
        <p:fade/>
        <p:sndAc>
          <p:stSnd loop="1">
            <p:snd r:embed="rId4" name="Kenny G -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Rot by="120000">
                                      <p:cBhvr>
                                        <p:cTn id="1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EE0740F7-86C0-4E4E-95A2-D42AE41B7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5466" y="1335355"/>
            <a:ext cx="5808372" cy="2335124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pt-BR" sz="30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dizer não,</a:t>
            </a:r>
          </a:p>
          <a:p>
            <a:pPr fontAlgn="base"/>
            <a:r>
              <a:rPr lang="pt-BR" sz="30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aquela situação </a:t>
            </a:r>
          </a:p>
          <a:p>
            <a:pPr fontAlgn="base"/>
            <a:r>
              <a:rPr lang="pt-BR" sz="30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te aflige tanto.</a:t>
            </a:r>
            <a:endParaRPr lang="pt-BR" sz="30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30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sair dessa concha </a:t>
            </a:r>
          </a:p>
          <a:p>
            <a:pPr fontAlgn="base"/>
            <a:r>
              <a:rPr lang="pt-BR" sz="30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libertar-se de preconceitos.</a:t>
            </a:r>
            <a:endParaRPr lang="pt-BR" sz="30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4439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90EE562-D147-465E-8D66-3FC7B596B3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3"/>
          <a:stretch/>
        </p:blipFill>
        <p:spPr>
          <a:xfrm>
            <a:off x="0" y="0"/>
            <a:ext cx="12192000" cy="68579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0986" y="926451"/>
            <a:ext cx="6808631" cy="2502548"/>
          </a:xfrm>
        </p:spPr>
        <p:txBody>
          <a:bodyPr>
            <a:normAutofit lnSpcReduction="10000"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buscar soluções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outros caminhos.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visitar quem você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visita há tanto tempo.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7707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9050B44-EF1E-4B64-8A6F-D7E1D6DE96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6" b="-24"/>
          <a:stretch/>
        </p:blipFill>
        <p:spPr>
          <a:xfrm>
            <a:off x="0" y="1673"/>
            <a:ext cx="12192000" cy="6856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1521" y="1451266"/>
            <a:ext cx="6619742" cy="2141940"/>
          </a:xfrm>
        </p:spPr>
        <p:txBody>
          <a:bodyPr>
            <a:normAutofit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uma reconciliação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quem se afastou de você.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não brigar, procure falar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ao falar, fale baixo.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6859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A261B4D-6E7C-4B8C-92FF-5FEE00493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58366" y="652777"/>
            <a:ext cx="7010400" cy="2064666"/>
          </a:xfrm>
        </p:spPr>
        <p:txBody>
          <a:bodyPr/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mais uma vez perdoar,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liberar perdão.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ensinar e não impor,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se doar, dar mais amor.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5585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1D51A90-DD97-4C3D-9E9D-FFB19B2BE3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"/>
          <a:stretch/>
        </p:blipFill>
        <p:spPr>
          <a:xfrm>
            <a:off x="0" y="1674"/>
            <a:ext cx="12192000" cy="68563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1497" y="3177036"/>
            <a:ext cx="6611157" cy="1974514"/>
          </a:xfrm>
        </p:spPr>
        <p:txBody>
          <a:bodyPr>
            <a:normAutofit lnSpcReduction="10000"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ainda hoje, ser você mesmo,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tirar e nem por.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vigiar seus pensamentos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não misturar sentimentos.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0269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1243F5-2F2E-4D1C-B0B2-DE19DAE6E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5668" y="4207345"/>
            <a:ext cx="9144000" cy="1655762"/>
          </a:xfrm>
        </p:spPr>
        <p:txBody>
          <a:bodyPr/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 de novo aquela dieta, não se martirize.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uma série de tentativas </a:t>
            </a: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premia aqueles que não desistem.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66357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3146D4E-F5A5-4DD4-B62E-F93A81440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04574" y="691412"/>
            <a:ext cx="7383887" cy="1655762"/>
          </a:xfrm>
        </p:spPr>
        <p:txBody>
          <a:bodyPr>
            <a:normAutofit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perguntarem como vai você, 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diga que está tentando,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76815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97CA1-98E0-402F-8A43-1B7172E15E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00"/>
          <a:stretch/>
        </p:blipFill>
        <p:spPr>
          <a:xfrm>
            <a:off x="0" y="1673"/>
            <a:ext cx="12192000" cy="68563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A54027-D4B5-4D66-BD09-A1E7076842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719" y="1554297"/>
            <a:ext cx="9144000" cy="1655762"/>
          </a:xfrm>
        </p:spPr>
        <p:txBody>
          <a:bodyPr/>
          <a:lstStyle/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tentando ser melhor do que ontem, 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garantir que será melhor amanhã.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Tente…</a:t>
            </a:r>
            <a:endParaRPr lang="pt-BR" sz="2800" dirty="0">
              <a:ln w="12700">
                <a:solidFill>
                  <a:srgbClr val="1B27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8257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006B92-FE3D-4312-8C93-15A6D06AC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BFA3C5F6-12CB-47B5-A880-17C4C7DC6D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5166" y="1954368"/>
            <a:ext cx="7761668" cy="2949262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Roberto Gaefke</a:t>
            </a:r>
          </a:p>
          <a:p>
            <a:r>
              <a:rPr lang="pt-BR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Kenny G</a:t>
            </a:r>
          </a:p>
          <a:p>
            <a:r>
              <a:rPr lang="pt-BR" b="1" dirty="0">
                <a:ln w="12700">
                  <a:solidFill>
                    <a:srgbClr val="1B27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www.sergrasan.com.br/biajovaslides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7286E9A-A10A-41A4-8218-521FF27A6F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84" y="2944969"/>
            <a:ext cx="1945313" cy="1047482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1D58F1E-3083-4A80-AA0A-2CB4736C2619}"/>
              </a:ext>
            </a:extLst>
          </p:cNvPr>
          <p:cNvSpPr txBox="1"/>
          <p:nvPr/>
        </p:nvSpPr>
        <p:spPr>
          <a:xfrm>
            <a:off x="577851" y="316363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177486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5000">
        <p15:prstTrans prst="peelOff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TM04033937[[fn=Trilha de Vapor]]</Template>
  <TotalTime>124</TotalTime>
  <Words>206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French Script MT</vt:lpstr>
      <vt:lpstr>Georgia</vt:lpstr>
      <vt:lpstr>Office Theme</vt:lpstr>
      <vt:lpstr>Tente...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Tente...</dc:title>
  <dc:creator>Cliente</dc:creator>
  <cp:keywords>BIAJOVA SLIDES: 01/11/2018</cp:keywords>
  <cp:lastModifiedBy>Cliente</cp:lastModifiedBy>
  <cp:revision>76</cp:revision>
  <dcterms:created xsi:type="dcterms:W3CDTF">2018-11-01T22:34:24Z</dcterms:created>
  <dcterms:modified xsi:type="dcterms:W3CDTF">2018-11-03T01:03:16Z</dcterms:modified>
</cp:coreProperties>
</file>