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7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6nGxiCkt900TBaBxEU/zw==" hashData="qKOwJ57BFV214pqhCgGtD/b0uwftd3YY5sPOdXpTZn9t9iAq5vpii51APO4r2HDDO0yNMFejMJUei2Vwg8m4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2C03"/>
    <a:srgbClr val="3D1B0E"/>
    <a:srgbClr val="AA5E3A"/>
    <a:srgbClr val="D6C59A"/>
    <a:srgbClr val="24100B"/>
    <a:srgbClr val="7C5B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68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489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419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940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42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304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421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511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195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58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15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3F31B-95C5-44F4-9C16-DD0E9F064168}" type="datetimeFigureOut">
              <a:rPr lang="pt-BR" smtClean="0"/>
              <a:t>10/02/2019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8E3B6-8D44-4ADF-9723-D44EF0BB9A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17843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2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6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981194" y="914399"/>
            <a:ext cx="6584515" cy="1969261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pt-BR" dirty="0">
                <a:ln w="28575">
                  <a:solidFill>
                    <a:srgbClr val="D6C59A"/>
                  </a:solidFill>
                  <a:prstDash val="solid"/>
                  <a:miter lim="800000"/>
                </a:ln>
                <a:solidFill>
                  <a:srgbClr val="AA5E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Caminho...</a:t>
            </a:r>
            <a:br>
              <a:rPr lang="pt-BR" dirty="0">
                <a:ln w="28575">
                  <a:solidFill>
                    <a:srgbClr val="D6C59A"/>
                  </a:solidFill>
                  <a:prstDash val="solid"/>
                  <a:miter lim="800000"/>
                </a:ln>
                <a:solidFill>
                  <a:srgbClr val="AA5E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</a:br>
            <a:endParaRPr lang="pt-BR" dirty="0">
              <a:ln w="28575">
                <a:solidFill>
                  <a:srgbClr val="D6C59A"/>
                </a:solidFill>
                <a:prstDash val="solid"/>
                <a:miter lim="800000"/>
              </a:ln>
              <a:solidFill>
                <a:srgbClr val="AA5E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mon" panose="02000000000000000000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86696" y="6412253"/>
            <a:ext cx="15600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>
                <a:ln>
                  <a:solidFill>
                    <a:srgbClr val="D6C59A"/>
                  </a:solidFill>
                </a:ln>
                <a:solidFill>
                  <a:srgbClr val="AA5E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400" b="1" dirty="0">
              <a:ln>
                <a:solidFill>
                  <a:srgbClr val="D6C59A"/>
                </a:solidFill>
              </a:ln>
              <a:solidFill>
                <a:srgbClr val="AA5E3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77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split/>
        <p:sndAc>
          <p:stSnd loop="1">
            <p:snd r:embed="rId2" name="Peters Weekers - May Way.wav"/>
          </p:stSnd>
        </p:sndAc>
      </p:transition>
    </mc:Choice>
    <mc:Fallback xmlns="">
      <p:transition spd="slow" advTm="10000">
        <p:split/>
        <p:sndAc>
          <p:stSnd loop="1">
            <p:snd r:embed="rId4" name="Peters Weekers - May 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24" presetClass="emph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8"/>
          <a:stretch/>
        </p:blipFill>
        <p:spPr>
          <a:xfrm>
            <a:off x="0" y="1674"/>
            <a:ext cx="12192000" cy="6856326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01458" y="901874"/>
            <a:ext cx="9194104" cy="246762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Não existe um só caminho.  São vários.  </a:t>
            </a:r>
            <a:endParaRPr lang="pt-BR" sz="2800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Se não deu certo, busque outras alternativas.</a:t>
            </a:r>
            <a:endParaRPr lang="pt-BR" sz="2800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Nosso maior desafio é aprender </a:t>
            </a:r>
            <a:r>
              <a:rPr lang="pt-BR" sz="2800" b="1" dirty="0" smtClean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</a:p>
          <a:p>
            <a:r>
              <a:rPr lang="pt-BR" sz="2800" b="1" dirty="0" smtClean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ACEITAR </a:t>
            </a:r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nosso engano e MUDAR! </a:t>
            </a:r>
            <a:endParaRPr lang="pt-BR" sz="2800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  <a:endParaRPr lang="pt-BR" sz="2800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pt-BR" sz="2800" dirty="0">
              <a:ln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56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9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06134" y="2593603"/>
            <a:ext cx="7757787" cy="1950928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Insistimos no erro e muitas vezes </a:t>
            </a: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perdemos nosso precioso TEMPO </a:t>
            </a: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reclamando ou culpando os outros.</a:t>
            </a: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sz="2800" b="1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36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:split orient="vert" dir="in"/>
      </p:transition>
    </mc:Choice>
    <mc:Fallback xmlns="">
      <p:transition spd="slow" advTm="11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32547" y="751562"/>
            <a:ext cx="8279705" cy="2580362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é o TEMPO que passa... É a VIDA.</a:t>
            </a:r>
            <a:endParaRPr lang="pt-BR" sz="2800" dirty="0">
              <a:ln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Não somos eternos </a:t>
            </a:r>
            <a:endParaRPr lang="pt-BR" sz="2800" b="1" dirty="0" smtClean="0">
              <a:ln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RECLAMAR é perder VIDA.</a:t>
            </a:r>
            <a:endParaRPr lang="pt-BR" sz="2800" dirty="0">
              <a:ln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Seja resiliente... Aprenda a curvar-se </a:t>
            </a:r>
            <a:endParaRPr lang="pt-BR" sz="2800" b="1" dirty="0" smtClean="0">
              <a:ln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diante </a:t>
            </a:r>
            <a:r>
              <a:rPr lang="pt-BR" sz="2800" b="1" dirty="0">
                <a:ln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adversidades.</a:t>
            </a:r>
            <a:endParaRPr lang="pt-BR" sz="2800" dirty="0">
              <a:ln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0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split/>
      </p:transition>
    </mc:Choice>
    <mc:Fallback xmlns="">
      <p:transition spd="slow" advTm="14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098093" y="2029216"/>
            <a:ext cx="6814160" cy="250520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1F2C0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 flexível nos ajuda a enfrentar </a:t>
            </a:r>
            <a:endParaRPr lang="pt-BR" sz="2800" b="1" dirty="0" smtClean="0">
              <a:ln w="12700">
                <a:solidFill>
                  <a:srgbClr val="1F2C03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F2C0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</a:t>
            </a:r>
            <a:r>
              <a:rPr lang="pt-BR" sz="2800" b="1" dirty="0">
                <a:ln w="12700">
                  <a:solidFill>
                    <a:srgbClr val="1F2C0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ventos fortes da vida.</a:t>
            </a:r>
            <a:endParaRPr lang="pt-BR" sz="2800" dirty="0">
              <a:ln w="12700">
                <a:solidFill>
                  <a:srgbClr val="1F2C03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F2C0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Muitas vezes teremos </a:t>
            </a:r>
            <a:endParaRPr lang="pt-BR" sz="2800" b="1" dirty="0" smtClean="0">
              <a:ln w="12700">
                <a:solidFill>
                  <a:srgbClr val="1F2C03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F2C0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 w="12700">
                  <a:solidFill>
                    <a:srgbClr val="1F2C0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recolher </a:t>
            </a:r>
            <a:r>
              <a:rPr lang="pt-BR" sz="2800" b="1" dirty="0" smtClean="0">
                <a:ln w="12700">
                  <a:solidFill>
                    <a:srgbClr val="1F2C0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esperar</a:t>
            </a:r>
          </a:p>
          <a:p>
            <a:r>
              <a:rPr lang="pt-BR" sz="2800" b="1" dirty="0" smtClean="0">
                <a:ln w="12700">
                  <a:solidFill>
                    <a:srgbClr val="1F2C0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1F2C0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tempestade passar.</a:t>
            </a:r>
            <a:endParaRPr lang="pt-BR" sz="2800" dirty="0">
              <a:ln w="12700">
                <a:solidFill>
                  <a:srgbClr val="1F2C03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F2C0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1F2C03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2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split orient="vert" dir="in"/>
      </p:transition>
    </mc:Choice>
    <mc:Fallback xmlns="">
      <p:transition spd="slow" advTm="13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24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54257" y="930056"/>
            <a:ext cx="7757787" cy="499788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estamos aqui para vencer o outro... </a:t>
            </a:r>
            <a:endParaRPr lang="pt-BR" sz="2800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Estamos aqui para CRESCER </a:t>
            </a:r>
            <a:endParaRPr lang="pt-BR" sz="2800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aprender as lições que a vida nos traz.</a:t>
            </a:r>
            <a:endParaRPr lang="pt-BR" sz="2800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 smtClean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Agradeça pela dor, </a:t>
            </a: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é ela que te faz mudar, </a:t>
            </a:r>
            <a:endParaRPr lang="pt-BR" sz="2800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caso contrário você ficaria preso </a:t>
            </a:r>
          </a:p>
          <a:p>
            <a:r>
              <a:rPr lang="pt-BR" sz="2800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zona de conforto.</a:t>
            </a:r>
            <a:endParaRPr lang="pt-BR" sz="2800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7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104361" y="624004"/>
            <a:ext cx="7757787" cy="2918565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1F2C03"/>
                  </a:solidFill>
                </a:ln>
                <a:latin typeface="Georgia" panose="02040502050405020303" pitchFamily="18" charset="0"/>
              </a:rPr>
              <a:t>Poderia ser diferente, </a:t>
            </a:r>
            <a:endParaRPr lang="pt-BR" sz="2800" b="1" dirty="0" smtClean="0">
              <a:ln w="12700">
                <a:solidFill>
                  <a:srgbClr val="1F2C03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1F2C03"/>
                  </a:solidFill>
                </a:ln>
                <a:latin typeface="Georgia" panose="02040502050405020303" pitchFamily="18" charset="0"/>
              </a:rPr>
              <a:t>mas </a:t>
            </a:r>
            <a:r>
              <a:rPr lang="pt-BR" sz="2800" b="1" dirty="0">
                <a:ln w="12700">
                  <a:solidFill>
                    <a:srgbClr val="1F2C03"/>
                  </a:solidFill>
                </a:ln>
                <a:latin typeface="Georgia" panose="02040502050405020303" pitchFamily="18" charset="0"/>
              </a:rPr>
              <a:t>se você analisar a sua vida,</a:t>
            </a:r>
            <a:endParaRPr lang="pt-BR" sz="2800" dirty="0">
              <a:ln w="12700">
                <a:solidFill>
                  <a:srgbClr val="1F2C03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1F2C03"/>
                  </a:solidFill>
                </a:ln>
                <a:latin typeface="Georgia" panose="02040502050405020303" pitchFamily="18" charset="0"/>
              </a:rPr>
              <a:t> observará que foram os </a:t>
            </a:r>
            <a:r>
              <a:rPr lang="pt-BR" sz="2800" b="1" dirty="0" smtClean="0">
                <a:ln w="12700">
                  <a:solidFill>
                    <a:srgbClr val="1F2C03"/>
                  </a:solidFill>
                </a:ln>
                <a:latin typeface="Georgia" panose="02040502050405020303" pitchFamily="18" charset="0"/>
              </a:rPr>
              <a:t>momentos</a:t>
            </a:r>
          </a:p>
          <a:p>
            <a:r>
              <a:rPr lang="pt-BR" sz="2800" b="1" dirty="0" smtClean="0">
                <a:ln w="12700">
                  <a:solidFill>
                    <a:srgbClr val="1F2C03"/>
                  </a:solidFill>
                </a:ln>
                <a:latin typeface="Georgia" panose="02040502050405020303" pitchFamily="18" charset="0"/>
              </a:rPr>
              <a:t>difíceis que </a:t>
            </a:r>
            <a:r>
              <a:rPr lang="pt-BR" sz="2800" b="1" dirty="0">
                <a:ln w="12700">
                  <a:solidFill>
                    <a:srgbClr val="1F2C03"/>
                  </a:solidFill>
                </a:ln>
                <a:latin typeface="Georgia" panose="02040502050405020303" pitchFamily="18" charset="0"/>
              </a:rPr>
              <a:t>forçaram a sua EVOLUÇÃO.</a:t>
            </a:r>
            <a:endParaRPr lang="pt-BR" sz="2800" dirty="0">
              <a:ln w="12700">
                <a:solidFill>
                  <a:srgbClr val="1F2C03"/>
                </a:solidFill>
              </a:ln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1F2C03"/>
                </a:solidFill>
              </a:ln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16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split dir="in"/>
      </p:transition>
    </mc:Choice>
    <mc:Fallback xmlns="">
      <p:transition spd="slow" advTm="13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75768" y="2805830"/>
            <a:ext cx="7757787" cy="2805830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não é dura,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nós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que não temos a sabedoria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para enxergar seus ensinamentos.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lição se repetirá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até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seja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aprendida...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01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split/>
      </p:transition>
    </mc:Choice>
    <mc:Fallback xmlns="">
      <p:transition spd="slow" advTm="12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718136" y="862000"/>
            <a:ext cx="7757787" cy="513567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Observe-se e perceba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precisa melhorar-se!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Enxergar um erro em nós </a:t>
            </a:r>
            <a:endParaRPr lang="pt-BR" sz="2800" b="1" dirty="0" smtClean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corrigi-lo é EVOLUIR. 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Observar os erros dos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outros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perder </a:t>
            </a:r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TEMPO.</a:t>
            </a:r>
          </a:p>
          <a:p>
            <a:r>
              <a:rPr lang="pt-BR" sz="2800" b="1" dirty="0" smtClean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EVITE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JULGAR, pois cada um está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exatamente onde necessita estar.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Medite! 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sz="2800" dirty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91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8000">
        <p:split orient="vert" dir="in"/>
      </p:transition>
    </mc:Choice>
    <mc:Fallback xmlns="">
      <p:transition spd="slow" advTm="18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61490" y="951977"/>
            <a:ext cx="8456041" cy="3219189"/>
          </a:xfrm>
        </p:spPr>
        <p:txBody>
          <a:bodyPr>
            <a:normAutofit/>
          </a:bodyPr>
          <a:lstStyle/>
          <a:p>
            <a:r>
              <a:rPr lang="pt-BR" b="1" dirty="0" smtClean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</a:t>
            </a:r>
            <a:r>
              <a:rPr lang="pt-BR" b="1" dirty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Paulo Sérgio </a:t>
            </a:r>
            <a:r>
              <a:rPr lang="pt-BR" b="1" dirty="0" smtClean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Lopes</a:t>
            </a:r>
          </a:p>
          <a:p>
            <a:r>
              <a:rPr lang="pt-BR" b="1" dirty="0" smtClean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Peters Weekers</a:t>
            </a:r>
            <a:endParaRPr lang="pt-BR" b="1" dirty="0" smtClean="0">
              <a:ln w="12700">
                <a:solidFill>
                  <a:srgbClr val="3D1B0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3D1B0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48" y="1227909"/>
            <a:ext cx="2109243" cy="992776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052248" y="135496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78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359</TotalTime>
  <Words>201</Words>
  <Application>Microsoft Office PowerPoint</Application>
  <PresentationFormat>Widescreen</PresentationFormat>
  <Paragraphs>64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Georgia</vt:lpstr>
      <vt:lpstr>Lemon</vt:lpstr>
      <vt:lpstr>Verdana</vt:lpstr>
      <vt:lpstr>Office Theme</vt:lpstr>
      <vt:lpstr>Caminho...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Caminho...</dc:title>
  <dc:creator>Cliente</dc:creator>
  <cp:keywords>BIAJOVA SLIDES: 09/02/2019</cp:keywords>
  <cp:lastModifiedBy>Cliente</cp:lastModifiedBy>
  <cp:revision>101</cp:revision>
  <dcterms:created xsi:type="dcterms:W3CDTF">2019-02-09T12:49:59Z</dcterms:created>
  <dcterms:modified xsi:type="dcterms:W3CDTF">2019-02-10T14:46:17Z</dcterms:modified>
</cp:coreProperties>
</file>