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SLIWfnPwY/JLRRyfaznog==" hashData="+kME0IVE6p6YcjK9l+ZJdUf2ZERiHOhY1pDPjXzf088c1ejYmHFFOuwi10eSVbU783YnrlRe4ZE1JtCtkKNx+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2314"/>
    <a:srgbClr val="1A1C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BEB6-B7B0-4D9F-97E5-7A067FECFBDC}" type="datetimeFigureOut">
              <a:rPr lang="pt-BR" smtClean="0"/>
              <a:t>16/05/2019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E565E-2475-4782-A961-4F43AA42EC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650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BEB6-B7B0-4D9F-97E5-7A067FECFBDC}" type="datetimeFigureOut">
              <a:rPr lang="pt-BR" smtClean="0"/>
              <a:t>16/05/2019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E565E-2475-4782-A961-4F43AA42EC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111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BEB6-B7B0-4D9F-97E5-7A067FECFBDC}" type="datetimeFigureOut">
              <a:rPr lang="pt-BR" smtClean="0"/>
              <a:t>16/05/2019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E565E-2475-4782-A961-4F43AA42EC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341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BEB6-B7B0-4D9F-97E5-7A067FECFBDC}" type="datetimeFigureOut">
              <a:rPr lang="pt-BR" smtClean="0"/>
              <a:t>16/05/2019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E565E-2475-4782-A961-4F43AA42EC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831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BEB6-B7B0-4D9F-97E5-7A067FECFBDC}" type="datetimeFigureOut">
              <a:rPr lang="pt-BR" smtClean="0"/>
              <a:t>16/05/2019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E565E-2475-4782-A961-4F43AA42EC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279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BEB6-B7B0-4D9F-97E5-7A067FECFBDC}" type="datetimeFigureOut">
              <a:rPr lang="pt-BR" smtClean="0"/>
              <a:t>16/05/2019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E565E-2475-4782-A961-4F43AA42EC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123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BEB6-B7B0-4D9F-97E5-7A067FECFBDC}" type="datetimeFigureOut">
              <a:rPr lang="pt-BR" smtClean="0"/>
              <a:t>16/05/2019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E565E-2475-4782-A961-4F43AA42EC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6216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BEB6-B7B0-4D9F-97E5-7A067FECFBDC}" type="datetimeFigureOut">
              <a:rPr lang="pt-BR" smtClean="0"/>
              <a:t>16/05/2019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E565E-2475-4782-A961-4F43AA42EC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3000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BEB6-B7B0-4D9F-97E5-7A067FECFBDC}" type="datetimeFigureOut">
              <a:rPr lang="pt-BR" smtClean="0"/>
              <a:t>16/05/2019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E565E-2475-4782-A961-4F43AA42EC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21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BEB6-B7B0-4D9F-97E5-7A067FECFBDC}" type="datetimeFigureOut">
              <a:rPr lang="pt-BR" smtClean="0"/>
              <a:t>16/05/2019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E565E-2475-4782-A961-4F43AA42EC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876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BEB6-B7B0-4D9F-97E5-7A067FECFBDC}" type="datetimeFigureOut">
              <a:rPr lang="pt-BR" smtClean="0"/>
              <a:t>16/05/2019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E565E-2475-4782-A961-4F43AA42EC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583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ripple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3BEB6-B7B0-4D9F-97E5-7A067FECFBDC}" type="datetimeFigureOut">
              <a:rPr lang="pt-BR" smtClean="0"/>
              <a:t>16/05/2019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E565E-2475-4782-A961-4F43AA42EC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73028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9000">
        <p14:ripple/>
      </p:transition>
    </mc:Choice>
    <mc:Fallback xmlns="">
      <p:transition spd="slow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3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hyperlink" Target="https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592886" y="438411"/>
            <a:ext cx="6463431" cy="1292856"/>
          </a:xfrm>
        </p:spPr>
        <p:txBody>
          <a:bodyPr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dirty="0">
                <a:ln w="12700">
                  <a:solidFill>
                    <a:srgbClr val="3C2314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Ação de </a:t>
            </a:r>
            <a:r>
              <a:rPr lang="pt-BR" b="1" dirty="0" smtClean="0">
                <a:ln w="12700">
                  <a:solidFill>
                    <a:srgbClr val="3C2314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Graças</a:t>
            </a:r>
            <a:endParaRPr lang="pt-BR" dirty="0">
              <a:ln w="12700">
                <a:solidFill>
                  <a:srgbClr val="3C2314"/>
                </a:solidFill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anose="03040902040508030806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0233765" y="6488482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3C23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3C23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25287" y="6457704"/>
            <a:ext cx="3034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>
                  <a:solidFill>
                    <a:srgbClr val="3C23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</a:rPr>
              <a:t> </a:t>
            </a:r>
            <a:r>
              <a:rPr lang="pt-BR" b="1" dirty="0" smtClean="0">
                <a:ln>
                  <a:solidFill>
                    <a:srgbClr val="3C23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Autoria: Michel Quoist</a:t>
            </a:r>
            <a:endParaRPr lang="pt-BR" b="1" dirty="0">
              <a:ln>
                <a:solidFill>
                  <a:srgbClr val="3C23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340" y="3269293"/>
            <a:ext cx="3657102" cy="3157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43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split/>
        <p:sndAc>
          <p:stSnd loop="1">
            <p:snd r:embed="rId2" name="Amazing Grace - Judy Collins.wav"/>
          </p:stSnd>
        </p:sndAc>
      </p:transition>
    </mc:Choice>
    <mc:Fallback>
      <p:transition spd="slow" advTm="12000">
        <p:split/>
        <p:sndAc>
          <p:stSnd loop="1">
            <p:snd r:embed="rId2" name="Amazing Grace - Judy Colli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36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68" decel="50000" autoRev="1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8" fill="hold">
                                          <p:stCondLst>
                                            <p:cond delay="259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42993" y="3256767"/>
            <a:ext cx="6325644" cy="2201449"/>
          </a:xfrm>
        </p:spPr>
        <p:txBody>
          <a:bodyPr>
            <a:normAutofit/>
          </a:bodyPr>
          <a:lstStyle/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É maravilhoso,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Senhor,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Ter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braços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perfeitos,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Quando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há tantos mutilados!</a:t>
            </a:r>
          </a:p>
          <a:p>
            <a:endParaRPr lang="pt-BR" sz="32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anose="020408040607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66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321481" y="2192055"/>
            <a:ext cx="6033188" cy="1578279"/>
          </a:xfrm>
        </p:spPr>
        <p:txBody>
          <a:bodyPr>
            <a:normAutofit/>
          </a:bodyPr>
          <a:lstStyle/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Meus olhos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perfeitos,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Quando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há tantos sem luz!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anose="02040804060705020204" pitchFamily="18" charset="0"/>
            </a:endParaRPr>
          </a:p>
          <a:p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anose="020408040607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20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ripple dir="l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4336" y="853222"/>
            <a:ext cx="6425853" cy="1578279"/>
          </a:xfrm>
        </p:spPr>
        <p:txBody>
          <a:bodyPr>
            <a:normAutofit/>
          </a:bodyPr>
          <a:lstStyle/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Minha voz que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canta,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Quando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tantas emudeceram!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anose="02040804060705020204" pitchFamily="18" charset="0"/>
            </a:endParaRPr>
          </a:p>
          <a:p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anose="020408040607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58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ripple dir="r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956143" y="3958225"/>
            <a:ext cx="7035452" cy="1578279"/>
          </a:xfrm>
        </p:spPr>
        <p:txBody>
          <a:bodyPr>
            <a:normAutofit/>
          </a:bodyPr>
          <a:lstStyle/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Minhas mãos que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trabalham,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Quando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tantas mendigam!</a:t>
            </a:r>
          </a:p>
          <a:p>
            <a:endParaRPr lang="pt-BR" sz="3200" b="1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anose="020408040607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89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ripple dir="lu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718149" y="4008330"/>
            <a:ext cx="7402881" cy="1640910"/>
          </a:xfrm>
        </p:spPr>
        <p:txBody>
          <a:bodyPr>
            <a:normAutofit/>
          </a:bodyPr>
          <a:lstStyle/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É maravilhoso voltar para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casa,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Quando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tantos não têm para onde ir!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anose="02040804060705020204" pitchFamily="18" charset="0"/>
            </a:endParaRPr>
          </a:p>
          <a:p>
            <a:endParaRPr lang="pt-BR" sz="32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anose="020408040607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19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ripple dir="ru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12943" y="438411"/>
            <a:ext cx="7536492" cy="3269293"/>
          </a:xfrm>
        </p:spPr>
        <p:txBody>
          <a:bodyPr>
            <a:noAutofit/>
          </a:bodyPr>
          <a:lstStyle/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É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maravilhoso: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Amar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, viver, sorrir,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sonhar,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Quando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há tantos que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choram,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Odeiam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, revolvem-se em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pesadelos,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Morrem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antes de nascer.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anose="02040804060705020204" pitchFamily="18" charset="0"/>
            </a:endParaRPr>
          </a:p>
          <a:p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anose="020408040607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161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0586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252580" y="1562622"/>
            <a:ext cx="6939420" cy="2201449"/>
          </a:xfrm>
        </p:spPr>
        <p:txBody>
          <a:bodyPr>
            <a:noAutofit/>
          </a:bodyPr>
          <a:lstStyle/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É maravilhoso </a:t>
            </a:r>
            <a:endParaRPr lang="pt-BR" sz="32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anose="02040804060705020204" pitchFamily="18" charset="0"/>
            </a:endParaRP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ter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um Deus para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crer,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Quando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há tantos que não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têm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O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consolo de uma crença.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anose="02040804060705020204" pitchFamily="18" charset="0"/>
            </a:endParaRPr>
          </a:p>
          <a:p>
            <a:r>
              <a:rPr lang="pt-BR" sz="32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/>
            </a:r>
            <a:br>
              <a:rPr lang="pt-BR" sz="32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</a:br>
            <a:endParaRPr lang="pt-BR" sz="32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anose="020408040607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15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 dir="l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51929" y="610144"/>
            <a:ext cx="7064679" cy="2201449"/>
          </a:xfrm>
        </p:spPr>
        <p:txBody>
          <a:bodyPr>
            <a:normAutofit/>
          </a:bodyPr>
          <a:lstStyle/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É maravilhoso Senhor,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sobretudo,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Ter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tão pouco a pedir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e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Tanto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a oferecer e agradecer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anose="020408040607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48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01148" y="877185"/>
            <a:ext cx="10683793" cy="3657600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Texto: Autor Michel Quoist</a:t>
            </a: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Música: Judy Collins</a:t>
            </a: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</a:rPr>
              <a:t>Formatação: Bia Vasconcellos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  <a:hlinkClick r:id="rId3"/>
              </a:rPr>
              <a:t>bvbiavasconcellos@gmail.com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anose="02040804060705020204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anose="02040804060705020204" pitchFamily="18" charset="0"/>
                <a:hlinkClick r:id="rId4"/>
              </a:rPr>
              <a:t>www.sergrasan.com/biajovaslides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anose="02040804060705020204" pitchFamily="18" charset="0"/>
            </a:endParaRPr>
          </a:p>
          <a:p>
            <a:r>
              <a:rPr lang="pt-BR" sz="2800" dirty="0">
                <a:ln w="12700">
                  <a:solidFill>
                    <a:schemeClr val="tx1"/>
                  </a:solidFill>
                </a:ln>
                <a:latin typeface="News706 BT" panose="02040804060705020204" pitchFamily="18" charset="0"/>
                <a:hlinkClick r:id="rId5"/>
              </a:rPr>
              <a:t>https://www.youtube.com/c/bvbiavasconcellos/videos</a:t>
            </a:r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anose="020408040607050202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00" y="273980"/>
            <a:ext cx="1634706" cy="1767764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4521" y="877184"/>
            <a:ext cx="2190420" cy="96414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735579" y="933555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782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4000">
        <p14:ripple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</TotalTime>
  <Words>155</Words>
  <Application>Microsoft Office PowerPoint</Application>
  <PresentationFormat>Widescreen</PresentationFormat>
  <Paragraphs>36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9" baseType="lpstr">
      <vt:lpstr>Algerian</vt:lpstr>
      <vt:lpstr>Arial</vt:lpstr>
      <vt:lpstr>Bauhaus 93</vt:lpstr>
      <vt:lpstr>Calibri</vt:lpstr>
      <vt:lpstr>Calibri Light</vt:lpstr>
      <vt:lpstr>Georgia</vt:lpstr>
      <vt:lpstr>News706 BT</vt:lpstr>
      <vt:lpstr>Old English Text MT</vt:lpstr>
      <vt:lpstr>Office Theme</vt:lpstr>
      <vt:lpstr>Ação de Graças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Ação de Graças</dc:title>
  <dc:creator>Cliente</dc:creator>
  <cp:keywords>BIAJOVA SLIDES: 12/05/2019</cp:keywords>
  <cp:lastModifiedBy>Cliente</cp:lastModifiedBy>
  <cp:revision>103</cp:revision>
  <dcterms:created xsi:type="dcterms:W3CDTF">2019-05-12T22:57:26Z</dcterms:created>
  <dcterms:modified xsi:type="dcterms:W3CDTF">2019-05-16T23:14:23Z</dcterms:modified>
</cp:coreProperties>
</file>