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bOOunxJb13pSlJRi/L2rA==" hashData="nqMLGrho3LMUY29BLSABbeyxnuImgVN3N+A8WhTkvZ4FvdI9qupjbRf2dloF5DKXtUA3O9Um0vFzj0o85pSd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25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8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55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494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70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870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851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45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6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437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710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716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8DE8E-04F0-4904-9F2B-8037C6CD27CF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75F75-E11B-4E14-AEF0-B4F395509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41304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3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hyperlink" Target="https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7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546947" y="651352"/>
            <a:ext cx="7281797" cy="1112521"/>
          </a:xfrm>
        </p:spPr>
        <p:txBody>
          <a:bodyPr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i="1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News701 BT" panose="02040603040505090204" pitchFamily="18" charset="0"/>
              </a:rPr>
              <a:t>Âncora da </a:t>
            </a:r>
            <a:r>
              <a:rPr lang="pt-BR" i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News701 BT" panose="02040603040505090204" pitchFamily="18" charset="0"/>
              </a:rPr>
              <a:t>Vida</a:t>
            </a:r>
            <a:endParaRPr lang="pt-BR" dirty="0">
              <a:ln w="12700">
                <a:solidFill>
                  <a:schemeClr val="accent6">
                    <a:lumMod val="50000"/>
                  </a:schemeClr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News701 BT" panose="020406030405050902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88099" y="64008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63" y="906884"/>
            <a:ext cx="2267212" cy="226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779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/>
        <p:sndAc>
          <p:stSnd loop="1">
            <p:snd r:embed="rId2" name="David Benoit - A last request.wav"/>
          </p:stSnd>
        </p:sndAc>
      </p:transition>
    </mc:Choice>
    <mc:Fallback>
      <p:transition spd="slow" advTm="13000">
        <p:fade/>
        <p:sndAc>
          <p:stSnd loop="1">
            <p:snd r:embed="rId2" name="David Benoit - A last req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03945" y="438411"/>
            <a:ext cx="8288055" cy="2264079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esperança é a novidade de vida que nos 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permite ressurgimos das situações mais 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difíceis e provar que podemos chegar 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queremos,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6275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 dir="r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0311" y="3043825"/>
            <a:ext cx="8288055" cy="2680569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aliás, quando estamos naquela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situação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difícil,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depois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muitas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lutas,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derrotas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humilhações e perdas, 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temos muito pouco a fazer, 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403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 dir="l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88723" y="601249"/>
            <a:ext cx="8288055" cy="3031298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desistimos de vez e nos afundamos </a:t>
            </a:r>
            <a:endParaRPr lang="pt-BR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nas lamentações, </a:t>
            </a:r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encontramos </a:t>
            </a:r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"tábua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salvação", </a:t>
            </a:r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agarramos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nela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começamos a nossa </a:t>
            </a:r>
            <a:endParaRPr lang="pt-BR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"volta por cima". </a:t>
            </a:r>
            <a:endParaRPr lang="pt-BR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41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 dir="l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03945" y="4033381"/>
            <a:ext cx="8288055" cy="2417523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esse momento especial </a:t>
            </a:r>
            <a:endParaRPr lang="pt-BR" sz="28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traz uma </a:t>
            </a:r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energia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diferente, </a:t>
            </a:r>
            <a:endParaRPr lang="pt-BR" sz="28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 nossos </a:t>
            </a:r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olhos brilharem diferente,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nossos temores reduzem-se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quase nada</a:t>
            </a:r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viramos "leões".</a:t>
            </a:r>
            <a:endParaRPr lang="pt-BR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93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ripple dir="r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125260" y="338203"/>
            <a:ext cx="8288055" cy="265551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já viu uma mãe nervosa preparada </a:t>
            </a:r>
            <a:endParaRPr lang="pt-BR" sz="2800" dirty="0">
              <a:ln w="12700">
                <a:solidFill>
                  <a:srgbClr val="54250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defender seus </a:t>
            </a:r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filhos?</a:t>
            </a:r>
          </a:p>
          <a:p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já viu alguém acuado diante de </a:t>
            </a:r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</a:t>
            </a:r>
          </a:p>
          <a:p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animal</a:t>
            </a:r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naquela </a:t>
            </a:r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hora ou ele ou a fera?</a:t>
            </a:r>
            <a:endParaRPr lang="pt-BR" sz="2800" dirty="0">
              <a:ln w="12700">
                <a:solidFill>
                  <a:srgbClr val="54250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54250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83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208" y="1"/>
            <a:ext cx="12292208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19813" y="382044"/>
            <a:ext cx="8288055" cy="236115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já viu alguém com muita fome </a:t>
            </a:r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diante</a:t>
            </a:r>
          </a:p>
          <a:p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um </a:t>
            </a:r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prato de </a:t>
            </a:r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comida?</a:t>
            </a:r>
          </a:p>
          <a:p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já esteve muito apertado para </a:t>
            </a:r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fazer</a:t>
            </a:r>
          </a:p>
          <a:p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xixi </a:t>
            </a:r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 smtClean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banheiro por perto?</a:t>
            </a:r>
            <a:endParaRPr lang="pt-BR" sz="2800" dirty="0">
              <a:ln w="12700">
                <a:solidFill>
                  <a:srgbClr val="54250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5425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54250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401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79736" y="576197"/>
            <a:ext cx="8288055" cy="2264079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já viu um flagrante de traição de uma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pessoa que ama e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confia? Essa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energia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muitas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vezes desconhecemos,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habita dentro de nós e é neutra,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56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ripple dir="l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3" t="4486" r="7577" b="490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3056351"/>
            <a:ext cx="8288055" cy="261794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pode ser usada para o bem 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o mal,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só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depende de nosso desejo,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isso quero chamar a sua atenção para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se reprima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latin typeface="Georgia" panose="02040502050405020303" pitchFamily="18" charset="0"/>
              </a:rPr>
              <a:t> não se coloque 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latin typeface="Georgia" panose="02040502050405020303" pitchFamily="18" charset="0"/>
              </a:rPr>
              <a:t>a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latin typeface="Georgia" panose="02040502050405020303" pitchFamily="18" charset="0"/>
              </a:rPr>
              <a:t>baixo de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latin typeface="Georgia" panose="02040502050405020303" pitchFamily="18" charset="0"/>
              </a:rPr>
              <a:t>ninguém,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17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 dir="l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70125" y="764089"/>
            <a:ext cx="8288055" cy="3068876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tem tudo o que outras pessoas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tem,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talvez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não tenha colocado a sua energia de </a:t>
            </a:r>
            <a:endParaRPr lang="pt-BR" sz="2800" dirty="0">
              <a:ln w="12700">
                <a:solidFill>
                  <a:srgbClr val="002060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maneira correta ainda,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talvez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ela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esteja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escondida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em seus medos, </a:t>
            </a:r>
            <a:endParaRPr lang="pt-BR" sz="2800" dirty="0">
              <a:ln w="12700">
                <a:solidFill>
                  <a:srgbClr val="002060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frustrações e pavores...</a:t>
            </a:r>
            <a:endParaRPr lang="pt-BR" sz="2800" dirty="0">
              <a:ln w="12700">
                <a:solidFill>
                  <a:srgbClr val="002060"/>
                </a:solidFill>
              </a:ln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02060"/>
                </a:solidFill>
              </a:ln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84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 dir="r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0936" y="3701441"/>
            <a:ext cx="8288055" cy="3156559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esperança é essa âncora que prende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nossa alma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desejo de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viver, amar e</a:t>
            </a: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vencer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vencer para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</a:t>
            </a: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apenas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casa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simples,</a:t>
            </a: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família e um meio de sustento.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4226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79609" y="3705109"/>
            <a:ext cx="8288055" cy="289351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importa o tamanho do seu desejo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vitória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importa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sim, jamais desistir,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lutar com as forças que existem dentro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você e precisam estar em evidência. 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715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 dir="r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2838" y="1002082"/>
            <a:ext cx="7139837" cy="2264079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Levante a sua âncora, 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barco da vida quer seguir viagem, 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siga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junto e alcance o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porto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felicidade mais próximo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774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ripple dir="l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68044" y="851770"/>
            <a:ext cx="9523956" cy="2981194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 Paulo Roberto Gaefke 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</a:t>
            </a:r>
            <a:r>
              <a:rPr lang="pt-BR" sz="2800" b="1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David Benoit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296" y="1169095"/>
            <a:ext cx="1979113" cy="910225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85559" y="1254875"/>
            <a:ext cx="160492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34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000">
        <p14:ripple dir="ld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372</Words>
  <Application>Microsoft Office PowerPoint</Application>
  <PresentationFormat>Widescreen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Georgia</vt:lpstr>
      <vt:lpstr>News701 BT</vt:lpstr>
      <vt:lpstr>Office Theme</vt:lpstr>
      <vt:lpstr>Âncora da Vida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Âncora da Vida</dc:title>
  <dc:creator>Cliente</dc:creator>
  <cp:keywords>BIAJOVA SLIDES: 16062019</cp:keywords>
  <cp:lastModifiedBy>Cliente</cp:lastModifiedBy>
  <cp:revision>124</cp:revision>
  <dcterms:created xsi:type="dcterms:W3CDTF">2019-06-16T22:26:31Z</dcterms:created>
  <dcterms:modified xsi:type="dcterms:W3CDTF">2019-06-19T23:12:54Z</dcterms:modified>
</cp:coreProperties>
</file>