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20Lbr9rc3ppoYcNoHEl5Q==" hashData="D7sgbsRbA36FO3FuBfU1UG1lQoHbU7Va+7dBVjOU2m96jKe6Czr3BBC2UWMSv86FgXQ8jSBs1hCxInLEJQqQ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4A21"/>
    <a:srgbClr val="4D054B"/>
    <a:srgbClr val="660289"/>
    <a:srgbClr val="1E63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830" autoAdjust="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290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34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4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174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219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2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61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27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590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67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016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B025A-D690-4228-B21C-ADF3157F2DDE}" type="datetimeFigureOut">
              <a:rPr lang="pt-BR" smtClean="0"/>
              <a:t>13/03/2019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252D4-3EAF-468F-B174-DB1337947BA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90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hyperlink" Target="https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6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778188" y="887505"/>
            <a:ext cx="5468471" cy="1425669"/>
          </a:xfrm>
        </p:spPr>
        <p:txBody>
          <a:bodyPr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 smtClean="0">
                <a:ln>
                  <a:solidFill>
                    <a:srgbClr val="66028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Georgia" panose="02040502050405020303" pitchFamily="18" charset="0"/>
              </a:rPr>
              <a:t>Repense</a:t>
            </a:r>
            <a:endParaRPr lang="pt-BR" b="1" dirty="0">
              <a:ln>
                <a:solidFill>
                  <a:srgbClr val="66028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784"/>
            <a:ext cx="12192000" cy="70623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10015324" y="647875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90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970">
        <p:randomBar dir="vert"/>
        <p:sndAc>
          <p:stSnd loop="1">
            <p:snd r:embed="rId2" name="Diana Krall - Why Should I Care.wav"/>
          </p:stSnd>
        </p:sndAc>
      </p:transition>
    </mc:Choice>
    <mc:Fallback xmlns="">
      <p:transition spd="slow" advTm="18970">
        <p:randomBar dir="vert"/>
        <p:sndAc>
          <p:stSnd loop="1">
            <p:snd r:embed="rId5" name="Diana Krall - Why Should I Ca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5507" y="1452230"/>
            <a:ext cx="9144000" cy="3955210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palestrante entro em contato com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número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imenso de mulheres em todo o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Brasil.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Tenho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percebido que por mais que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sejamos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batalhadoras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bem resolvidas,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grandes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parceiras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excelentes profissionais ou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mães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dedicadas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sempre acabamos sendo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rotuladas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algum motivo.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Já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reparou nisso?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35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737">
        <p:split orient="vert"/>
      </p:transition>
    </mc:Choice>
    <mc:Fallback xmlns="">
      <p:transition spd="slow" advTm="21737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294" y="1114332"/>
            <a:ext cx="9144000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é inteligente, é uma ameaça.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é bem sucedida, é questão de sorte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de competência.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25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330">
        <p:wipe/>
      </p:transition>
    </mc:Choice>
    <mc:Fallback xmlns="">
      <p:transition spd="slow" advTm="1133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706036" y="630238"/>
            <a:ext cx="6208058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é gordinha, é uma baleia.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é magra, é neurótica.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é linda, é burra.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4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125">
        <p:split dir="in"/>
      </p:transition>
    </mc:Choice>
    <mc:Fallback xmlns="">
      <p:transition spd="slow" advTm="11125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77671" y="670579"/>
            <a:ext cx="753035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taxada de feia, é sobra.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quiser casar, é desesperada.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quiser casar, é predadora.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23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186">
        <p:strips dir="ld"/>
      </p:transition>
    </mc:Choice>
    <mc:Fallback xmlns="">
      <p:transition spd="slow" advTm="11186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41694" y="3615484"/>
            <a:ext cx="7382435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quiser ter filhos,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descomprometida com a carreira.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quiser ter filhos, é egoísta.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279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1215">
        <p15:prstTrans prst="peelOff"/>
      </p:transition>
    </mc:Choice>
    <mc:Fallback xmlns="">
      <p:transition spd="slow" advTm="11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05116" y="1969943"/>
            <a:ext cx="6405283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gosta de sexo, é vagabunda.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tiver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descoberto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prazer, é geladeira.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685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0710">
        <p15:prstTrans prst="pageCurlDouble"/>
      </p:transition>
    </mc:Choice>
    <mc:Fallback xmlns="">
      <p:transition spd="slow" advTm="10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83305" y="858838"/>
            <a:ext cx="6544236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tiver opinião, é mandona.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tímida, é insossa.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tiver ambição, é interesseira.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3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88">
        <p:wipe dir="u"/>
      </p:transition>
    </mc:Choice>
    <mc:Fallback xmlns="">
      <p:transition spd="slow" advTm="11088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763401"/>
            <a:ext cx="9144000" cy="2193645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quiser adotar uma vida simples, é alienada.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gosta de cuidar da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casa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da família, é mulherzinha.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gosta das atividades do lar, é uma porca.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83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67">
        <p14:ripple/>
      </p:transition>
    </mc:Choice>
    <mc:Fallback xmlns="">
      <p:transition spd="slow" advTm="130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23646" y="1774073"/>
            <a:ext cx="676835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religiosa, é beata.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questionadora, é bruxa.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26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40">
        <p:dissolve/>
      </p:transition>
    </mc:Choice>
    <mc:Fallback xmlns="">
      <p:transition spd="slow" advTm="904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53"/>
          <a:stretch/>
        </p:blipFill>
        <p:spPr>
          <a:xfrm>
            <a:off x="0" y="1672"/>
            <a:ext cx="12192000" cy="6856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554" y="737814"/>
            <a:ext cx="6530788" cy="1655762"/>
          </a:xfrm>
        </p:spPr>
        <p:txBody>
          <a:bodyPr/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rir alto, é escandalosa.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rir, é mal humorada.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>
              <a:ln>
                <a:solidFill>
                  <a:srgbClr val="084A2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84494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140">
        <p14:prism/>
      </p:transition>
    </mc:Choice>
    <mc:Fallback xmlns="">
      <p:transition spd="slow" advTm="91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28603" y="926072"/>
            <a:ext cx="5015752" cy="1951598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solteira,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encalhada.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separada ou viúva,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concorrente.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93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911">
        <p:blinds dir="vert"/>
      </p:transition>
    </mc:Choice>
    <mc:Fallback xmlns="">
      <p:transition spd="slow" advTm="1291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9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1683" y="697473"/>
            <a:ext cx="6288741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alegre, é fingida.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for discreta, é antipática.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5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82">
        <p:wheel spokes="1"/>
      </p:transition>
    </mc:Choice>
    <mc:Fallback xmlns="">
      <p:transition spd="slow" advTm="9082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2"/>
          <a:stretch/>
        </p:blipFill>
        <p:spPr>
          <a:xfrm>
            <a:off x="0" y="0"/>
            <a:ext cx="8173571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52682" y="966414"/>
            <a:ext cx="7400366" cy="2865998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somos produtos.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somos embalagem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somos objetos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Não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precisamos de rótulos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Repense nos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preconceitos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sofre.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74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952">
        <p:comb/>
      </p:transition>
    </mc:Choice>
    <mc:Fallback xmlns="">
      <p:transition spd="slow" advTm="16952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1"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48000" y="1020202"/>
            <a:ext cx="9144000" cy="1763339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Repense nos preconceitos que você nutre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reproduz sobre si mesma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relação a outras mulheres. </a:t>
            </a:r>
            <a:endParaRPr lang="pt-BR" sz="2800" b="1" dirty="0" smtClean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543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3760">
        <p15:prstTrans prst="wind"/>
      </p:transition>
    </mc:Choice>
    <mc:Fallback xmlns="">
      <p:transition spd="slow" advTm="137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73706" y="0"/>
            <a:ext cx="7418294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657132"/>
            <a:ext cx="7597588" cy="2381904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Todos eles, de uma forma ou de outra, </a:t>
            </a: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respingam em todas nós.</a:t>
            </a:r>
            <a:endParaRPr lang="pt-BR" sz="2800" dirty="0">
              <a:ln>
                <a:solidFill>
                  <a:srgbClr val="084A21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Preconceitos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oprimem </a:t>
            </a:r>
            <a:endParaRPr lang="pt-BR" sz="2800" b="1" dirty="0" smtClean="0">
              <a:ln>
                <a:solidFill>
                  <a:srgbClr val="084A21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adoecem a alma feminina.</a:t>
            </a:r>
            <a:endParaRPr lang="pt-BR" sz="2800" dirty="0">
              <a:ln>
                <a:solidFill>
                  <a:srgbClr val="084A21"/>
                </a:solidFill>
              </a:ln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latin typeface="Georgia" panose="02040502050405020303" pitchFamily="18" charset="0"/>
              </a:rPr>
              <a:t> </a:t>
            </a:r>
            <a:endParaRPr lang="pt-BR" sz="2800" dirty="0">
              <a:ln>
                <a:solidFill>
                  <a:srgbClr val="084A21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5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080">
        <p14:prism isInverted="1"/>
      </p:transition>
    </mc:Choice>
    <mc:Fallback xmlns="">
      <p:transition spd="slow" advTm="130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589897"/>
            <a:ext cx="9144000" cy="2193644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estigma que aceitamos, torna-se um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fardo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pesado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acabamos carregando por uma </a:t>
            </a:r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boa</a:t>
            </a:r>
          </a:p>
          <a:p>
            <a:r>
              <a:rPr lang="pt-BR" sz="2800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parte </a:t>
            </a:r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nossas jornadas </a:t>
            </a:r>
          </a:p>
          <a:p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>
                <a:solidFill>
                  <a:srgbClr val="084A2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59498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3148">
        <p14:vortex dir="r"/>
      </p:transition>
    </mc:Choice>
    <mc:Fallback xmlns="">
      <p:transition spd="slow" advTm="131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5471" y="616791"/>
            <a:ext cx="9144000" cy="1655762"/>
          </a:xfrm>
        </p:spPr>
        <p:txBody>
          <a:bodyPr/>
          <a:lstStyle/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que sabota profundamente a nossa alma </a:t>
            </a:r>
          </a:p>
          <a:p>
            <a:r>
              <a:rPr lang="pt-BR" sz="28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os nossos talentos. </a:t>
            </a:r>
            <a:endParaRPr lang="pt-BR" sz="28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dirty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Repense.</a:t>
            </a:r>
            <a:endParaRPr lang="pt-BR" sz="3200" dirty="0">
              <a:ln>
                <a:solidFill>
                  <a:srgbClr val="084A2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280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985">
        <p14:prism dir="d"/>
      </p:transition>
    </mc:Choice>
    <mc:Fallback xmlns="">
      <p:transition spd="slow" advTm="109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351929" y="0"/>
            <a:ext cx="6840071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553" y="2795214"/>
            <a:ext cx="9623612" cy="2637398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Lígia Guerra</a:t>
            </a:r>
          </a:p>
          <a:p>
            <a:pPr algn="l"/>
            <a:r>
              <a:rPr lang="pt-BR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Diana Krall- Why Should I Care</a:t>
            </a:r>
          </a:p>
          <a:p>
            <a:pPr algn="l"/>
            <a:r>
              <a:rPr lang="pt-BR" b="1" dirty="0" smtClean="0">
                <a:ln>
                  <a:solidFill>
                    <a:srgbClr val="084A2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youtube.com/user/bvbiavasconcellos/</a:t>
            </a:r>
            <a:r>
              <a:rPr lang="pt-BR" b="1" dirty="0" err="1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417" y="835538"/>
            <a:ext cx="2276475" cy="1068574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347048" y="982109"/>
            <a:ext cx="17572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6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6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6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01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ripple dir="ru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</TotalTime>
  <Words>404</Words>
  <Application>Microsoft Office PowerPoint</Application>
  <PresentationFormat>Widescreen</PresentationFormat>
  <Paragraphs>75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Algerian</vt:lpstr>
      <vt:lpstr>Arial</vt:lpstr>
      <vt:lpstr>Calibri</vt:lpstr>
      <vt:lpstr>Calibri Light</vt:lpstr>
      <vt:lpstr>Georgia</vt:lpstr>
      <vt:lpstr>Office Theme</vt:lpstr>
      <vt:lpstr>Repense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Repense</dc:title>
  <dc:creator>Nubia</dc:creator>
  <cp:keywords>BIAJOVA SLIDES: 20/03/2015;Reformatado</cp:keywords>
  <cp:lastModifiedBy>Cliente</cp:lastModifiedBy>
  <cp:revision>159</cp:revision>
  <dcterms:created xsi:type="dcterms:W3CDTF">2015-03-20T15:46:07Z</dcterms:created>
  <dcterms:modified xsi:type="dcterms:W3CDTF">2019-03-13T23:19:10Z</dcterms:modified>
</cp:coreProperties>
</file>