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IYr7NOif3zkA4XTS+b9xA==" hashData="N9lBy+hcw8LNIy/F0VfxRuFd7oMkk9TXz7tJE2/6FWW3DttMdROyg9XiAByq8z7qB4RHS4MwBk5U6OYfdTUn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2818"/>
    <a:srgbClr val="001539"/>
    <a:srgbClr val="14481A"/>
    <a:srgbClr val="3D44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470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424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8823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527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599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1138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302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48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87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313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6996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0323C-7544-4453-B737-49E5D3769B92}" type="datetimeFigureOut">
              <a:rPr lang="pt-BR" smtClean="0"/>
              <a:t>21/10/2018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A1B4A-DD6C-4EC6-B7DD-FAFF41E00E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3750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wind" invX="1"/>
      </p:transition>
    </mc:Choice>
    <mc:Fallback xmlns=""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EACAE7-75FE-45F5-AF9C-F2E1F0DFF42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17"/>
          <a:stretch/>
        </p:blipFill>
        <p:spPr>
          <a:xfrm flipH="1">
            <a:off x="0" y="0"/>
            <a:ext cx="275608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94ACCAD-7C54-4976-8DCC-EF7B70920D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080" y="0"/>
            <a:ext cx="943592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E04E81F-1C34-46D4-A03A-862FF9738C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4496" y="169326"/>
            <a:ext cx="7813183" cy="2387600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br>
              <a:rPr lang="pt-BR" b="1" dirty="0">
                <a:ln>
                  <a:solidFill>
                    <a:srgbClr val="14481A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b="1" dirty="0">
                <a:ln w="12700">
                  <a:solidFill>
                    <a:srgbClr val="14481A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Essencial de Deus</a:t>
            </a:r>
            <a:br>
              <a:rPr lang="pt-BR" dirty="0">
                <a:ln w="12700">
                  <a:solidFill>
                    <a:srgbClr val="14481A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dirty="0">
                <a:ln w="12700">
                  <a:solidFill>
                    <a:srgbClr val="14481A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381B785-5899-44D6-B780-453C77AA000D}"/>
              </a:ext>
            </a:extLst>
          </p:cNvPr>
          <p:cNvSpPr txBox="1"/>
          <p:nvPr/>
        </p:nvSpPr>
        <p:spPr>
          <a:xfrm>
            <a:off x="10277341" y="6349284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228965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randomBar dir="vert"/>
        <p:sndAc>
          <p:stSnd loop="1">
            <p:snd r:embed="rId2" name="Era - Don´t You Forget.wav"/>
          </p:stSnd>
        </p:sndAc>
      </p:transition>
    </mc:Choice>
    <mc:Fallback xmlns="">
      <p:transition spd="slow" advTm="10000">
        <p:randomBar dir="vert"/>
        <p:sndAc>
          <p:stSnd loop="1">
            <p:snd r:embed="rId4" name="Era - Don´t You Forg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186017-6FF9-4546-BCA0-251F7A6FA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566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425" y="742927"/>
            <a:ext cx="9144000" cy="2541185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toda a beleza e magnitude da vida,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Criador colocou em cada objeto 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Sua criação uma forma reduzida, 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síntese que nos faz pensar.</a:t>
            </a:r>
            <a:endParaRPr lang="pt-BR" sz="2800" dirty="0">
              <a:ln w="12700">
                <a:solidFill>
                  <a:srgbClr val="00153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0153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57BF2B7-0219-4558-A09B-8DF986B99E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4"/>
          <a:stretch/>
        </p:blipFill>
        <p:spPr>
          <a:xfrm flipH="1">
            <a:off x="9285668" y="0"/>
            <a:ext cx="2906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65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wind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AA07DE-2EAF-4085-9642-709DFE0E6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45" y="3428999"/>
            <a:ext cx="9144000" cy="2785885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as qualidades de cada coisa</a:t>
            </a:r>
          </a:p>
          <a:p>
            <a:r>
              <a:rPr lang="pt-BR" sz="2800" b="1" dirty="0">
                <a:ln w="12700"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nos lembram, que não estamos sozinhos,</a:t>
            </a:r>
          </a:p>
          <a:p>
            <a:r>
              <a:rPr lang="pt-BR" sz="2800" b="1" dirty="0">
                <a:ln w="12700"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nunca ficaremos desamparados,</a:t>
            </a:r>
          </a:p>
          <a:p>
            <a:r>
              <a:rPr lang="pt-BR" sz="2800" b="1" dirty="0">
                <a:ln w="12700"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que a ausência de pessoas queridas</a:t>
            </a:r>
          </a:p>
          <a:p>
            <a:r>
              <a:rPr lang="pt-BR" sz="2800" b="1" dirty="0">
                <a:ln w="12700">
                  <a:solidFill>
                    <a:srgbClr val="1448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faça tão forte que nos faça chorar,</a:t>
            </a:r>
            <a:endParaRPr lang="pt-BR" sz="2800" dirty="0">
              <a:ln w="12700">
                <a:solidFill>
                  <a:srgbClr val="1448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6717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7E9ABDD4-D032-485E-AB5E-6B87FEFC6A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0"/>
          <a:stretch/>
        </p:blipFill>
        <p:spPr>
          <a:xfrm flipH="1">
            <a:off x="8693239" y="0"/>
            <a:ext cx="349876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529F236-0F87-486D-A8B9-AF2044A41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9323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9" y="910352"/>
            <a:ext cx="9144000" cy="2657096"/>
          </a:xfrm>
        </p:spPr>
        <p:txBody>
          <a:bodyPr>
            <a:normAutofit fontScale="77500" lnSpcReduction="20000"/>
          </a:bodyPr>
          <a:lstStyle/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assim, encontraremos:</a:t>
            </a:r>
          </a:p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mar, a força que encanta, nas matas, </a:t>
            </a:r>
          </a:p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mistérios que recriam a vida,</a:t>
            </a:r>
          </a:p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rios, os caminhos que devemos vencer,</a:t>
            </a:r>
          </a:p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animais, o exemplo do equilíbrio natural,</a:t>
            </a:r>
            <a:endParaRPr lang="pt-BR" sz="3600" dirty="0">
              <a:ln w="12700">
                <a:solidFill>
                  <a:srgbClr val="4728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600" dirty="0">
              <a:ln w="12700">
                <a:solidFill>
                  <a:srgbClr val="4728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759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wind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CE06EE-FB60-4495-ADBB-7E26F1ED22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0" b="1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13395"/>
            <a:ext cx="9144000" cy="241239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 pessoas, a diversidade de sentimentos 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emoções, nas geleiras, os limites 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devemos respeitar, no deserto, </a:t>
            </a:r>
          </a:p>
          <a:p>
            <a:r>
              <a:rPr lang="pt-BR" sz="2800" b="1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prova da nossa capacidade de superação.</a:t>
            </a:r>
            <a:endParaRPr lang="pt-BR" sz="2800" dirty="0">
              <a:ln w="12700">
                <a:solidFill>
                  <a:srgbClr val="00153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 w="12700">
                  <a:solidFill>
                    <a:srgbClr val="0015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258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4C53865-0879-40BF-A454-9C12613E0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4913" y="2222800"/>
            <a:ext cx="9144000" cy="2412397"/>
          </a:xfrm>
        </p:spPr>
        <p:txBody>
          <a:bodyPr>
            <a:normAutofit/>
          </a:bodyPr>
          <a:lstStyle/>
          <a:p>
            <a:r>
              <a:rPr lang="pt-BR" sz="30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cada sentimento uma lembrança...</a:t>
            </a:r>
            <a:endParaRPr lang="pt-BR" sz="3000" dirty="0">
              <a:ln w="12700">
                <a:solidFill>
                  <a:srgbClr val="4728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sintetizar o amor, Deus pegou um pouco </a:t>
            </a:r>
          </a:p>
          <a:p>
            <a:r>
              <a:rPr lang="pt-BR" sz="30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cada qualidade presente na vida,</a:t>
            </a:r>
            <a:endParaRPr lang="pt-BR" sz="3000" dirty="0">
              <a:ln w="12700">
                <a:solidFill>
                  <a:srgbClr val="4728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8400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286B3-ED52-4DE2-9DF7-ECF6852CD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40675" y="3429000"/>
            <a:ext cx="9144000" cy="287603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força, a determinação, o carinho, a esperança,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dúvidas a perseverança e a certeza, 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misturou tudo e concentrou,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resumidamente na sua maior criação,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Ele deu o nome de “Anjo da Vida”,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 nós chamamos simplesmente de "Mãe"!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69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0E734A2-A915-4089-B24A-9E5C17D73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3" y="4220223"/>
            <a:ext cx="6731358" cy="202925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isso, carinho de mãe é remédio,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abraço de mãe é agasalho,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comida de mãe é energia,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054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1117A14-A69A-42E1-9D93-3186E1DDB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5042" y="459591"/>
            <a:ext cx="5816958" cy="202925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palavra de mãe é conselho,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conselho uma oração, 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sua oração uma conversa </a:t>
            </a:r>
          </a:p>
          <a:p>
            <a:r>
              <a:rPr lang="pt-BR" sz="2800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direta com Deus.</a:t>
            </a:r>
            <a:endParaRPr lang="pt-BR" sz="2800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718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9FB151A-5AA3-4EA5-8005-8F1DC118C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0"/>
            <a:ext cx="12192000" cy="685206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69066"/>
            <a:ext cx="7315200" cy="257982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Mãe pode ser a avó, a tia ou uma irmã,</a:t>
            </a:r>
          </a:p>
          <a:p>
            <a:r>
              <a:rPr lang="pt-BR" sz="2800" b="1" dirty="0">
                <a:ln w="1270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ser até o pai, pois é a figura </a:t>
            </a:r>
          </a:p>
          <a:p>
            <a:r>
              <a:rPr lang="pt-BR" sz="2800" b="1" dirty="0">
                <a:ln w="1270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assume a maternidade,</a:t>
            </a:r>
          </a:p>
          <a:p>
            <a:r>
              <a:rPr lang="pt-BR" sz="2800" b="1" dirty="0">
                <a:ln w="1270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que de outra barriga,</a:t>
            </a:r>
            <a:endParaRPr lang="pt-BR" sz="2800" dirty="0">
              <a:ln w="12700">
                <a:solidFill>
                  <a:srgbClr val="3D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4751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wind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D4838B-8FA9-407B-8AA3-1D928CCDC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45735" y="3730825"/>
            <a:ext cx="7946265" cy="274724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recebendo de Deus o bastão,</a:t>
            </a:r>
          </a:p>
          <a:p>
            <a:r>
              <a:rPr lang="pt-BR" sz="28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 adiante a tocha sagrada do amor,</a:t>
            </a:r>
          </a:p>
          <a:p>
            <a:r>
              <a:rPr lang="pt-BR" sz="28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ser mãe é esquecer um pouco </a:t>
            </a:r>
          </a:p>
          <a:p>
            <a:r>
              <a:rPr lang="pt-BR" sz="28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si mesma, para se tornar inesquecível </a:t>
            </a:r>
          </a:p>
          <a:p>
            <a:r>
              <a:rPr lang="pt-BR" sz="2800" b="1" dirty="0">
                <a:ln w="12700">
                  <a:solidFill>
                    <a:srgbClr val="4728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vida de outra pessoa: Você!</a:t>
            </a:r>
            <a:endParaRPr lang="pt-BR" sz="2800" dirty="0">
              <a:ln w="12700">
                <a:solidFill>
                  <a:srgbClr val="4728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586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7763C0-BFDA-404A-9562-1D626C6D1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C8CA4EF-5F0C-4B1A-B81B-0A9687D22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10378" y="2649001"/>
            <a:ext cx="8581622" cy="2901794"/>
          </a:xfrm>
        </p:spPr>
        <p:txBody>
          <a:bodyPr>
            <a:normAutofit/>
          </a:bodyPr>
          <a:lstStyle/>
          <a:p>
            <a:r>
              <a:rPr lang="pt-BR" b="1" dirty="0">
                <a:ln w="1905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Roberto Gaefke</a:t>
            </a:r>
          </a:p>
          <a:p>
            <a:r>
              <a:rPr lang="pt-BR" b="1" dirty="0">
                <a:ln w="1905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Era</a:t>
            </a:r>
          </a:p>
          <a:p>
            <a:r>
              <a:rPr lang="pt-BR" b="1" dirty="0">
                <a:ln w="19050">
                  <a:solidFill>
                    <a:srgbClr val="3D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90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905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90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905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90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>
              <a:ln w="1905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905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9EBBC362-BCF8-467B-B130-F01D914F78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175" y="926205"/>
            <a:ext cx="2163650" cy="979868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93F2D658-D46F-4653-9A43-7FA8F2E7C1CB}"/>
              </a:ext>
            </a:extLst>
          </p:cNvPr>
          <p:cNvSpPr txBox="1"/>
          <p:nvPr/>
        </p:nvSpPr>
        <p:spPr>
          <a:xfrm>
            <a:off x="8389328" y="104680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670649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4000">
        <p15:prstTrans prst="wind" invX="1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353</Words>
  <Application>Microsoft Office PowerPoint</Application>
  <PresentationFormat>Widescreen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Office Theme</vt:lpstr>
      <vt:lpstr> O Essencial de Deus  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Essencial de Deus</dc:title>
  <dc:creator>Cliente</dc:creator>
  <cp:keywords>BIAJOVA SLIDES: 19/10/2018</cp:keywords>
  <cp:lastModifiedBy>Cliente</cp:lastModifiedBy>
  <cp:revision>89</cp:revision>
  <dcterms:created xsi:type="dcterms:W3CDTF">2018-10-19T22:51:48Z</dcterms:created>
  <dcterms:modified xsi:type="dcterms:W3CDTF">2018-10-21T15:46:10Z</dcterms:modified>
</cp:coreProperties>
</file>