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4X77U5S+k/gb+ZKqAx2qQ==" hashData="HPb1GL5lCgoAtrpq0Ry52RLHgoEMN2qHmHXnoQ8oHO6yopIBxXL7CUCWwbSpY/69Lar+8WZeHSt68G/w2LnDp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3C4D6"/>
    <a:srgbClr val="5B3522"/>
    <a:srgbClr val="2E0A02"/>
    <a:srgbClr val="2B10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440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2958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262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3826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1815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860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272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070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795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5273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12172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0A1D68-65B9-4029-861A-6B0BCEA7A0B0}" type="datetimeFigureOut">
              <a:rPr lang="pt-BR" smtClean="0"/>
              <a:t>21/09/2018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98EA0-9A96-4354-AE82-60CB6D8DE2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1148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ncellos@gmail.com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452B3F84-A022-48F3-915C-3EBB22812F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0FA5876-BD6F-421B-A0F5-BD6E6EE730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58" y="772732"/>
            <a:ext cx="6473780" cy="1204645"/>
          </a:xfrm>
        </p:spPr>
        <p:txBody>
          <a:bodyPr>
            <a:normAutofit/>
            <a:scene3d>
              <a:camera prst="perspective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2E0A02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Deneane" pitchFamily="2" charset="0"/>
              </a:rPr>
              <a:t>Iluminar-se...</a:t>
            </a:r>
            <a:endParaRPr lang="pt-BR" dirty="0">
              <a:ln w="12700">
                <a:solidFill>
                  <a:srgbClr val="2E0A02"/>
                </a:solidFill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Deneane" pitchFamily="2" charset="0"/>
            </a:endParaRP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B64D1BFB-7677-4967-845E-A03DFFF2963C}"/>
              </a:ext>
            </a:extLst>
          </p:cNvPr>
          <p:cNvSpPr txBox="1"/>
          <p:nvPr/>
        </p:nvSpPr>
        <p:spPr>
          <a:xfrm>
            <a:off x="330558" y="648866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ln>
                  <a:solidFill>
                    <a:srgbClr val="5B35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5FAB7D7F-4860-461B-9958-086DE27C0B97}"/>
              </a:ext>
            </a:extLst>
          </p:cNvPr>
          <p:cNvSpPr txBox="1"/>
          <p:nvPr/>
        </p:nvSpPr>
        <p:spPr>
          <a:xfrm>
            <a:off x="10702343" y="6488668"/>
            <a:ext cx="14141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ln>
                  <a:solidFill>
                    <a:srgbClr val="5B352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EE5BF7C-FCD5-41F0-A729-EE2DFBAFDD6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3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5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6186">
        <p14:reveal/>
        <p:sndAc>
          <p:stSnd loop="1">
            <p:snd r:embed="rId2" name="Cortazar - A Moment You Will Always Remember.wav"/>
          </p:stSnd>
        </p:sndAc>
      </p:transition>
    </mc:Choice>
    <mc:Fallback xmlns="">
      <p:transition spd="slow" advTm="26186">
        <p:fade/>
        <p:sndAc>
          <p:stSnd loop="1">
            <p:snd r:embed="rId7" name="Cortazar - A Moment You Will Always Rememb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F0ADA73-8B53-463A-8E88-78DA5829B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0961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9128" y="987626"/>
            <a:ext cx="8993745" cy="196163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Ser iluminado não deve ser fácil,</a:t>
            </a: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deve ser um caminho com dificuldades e</a:t>
            </a: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frustrações, mas creio que é essa a jornada...</a:t>
            </a:r>
            <a:endParaRPr lang="pt-BR" sz="28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890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5F3C8E8-B212-4059-9150-3CE4A016B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5509" y="498228"/>
            <a:ext cx="8573037" cy="3313919"/>
          </a:xfrm>
        </p:spPr>
        <p:txBody>
          <a:bodyPr>
            <a:normAutofit fontScale="47500" lnSpcReduction="20000"/>
          </a:bodyPr>
          <a:lstStyle/>
          <a:p>
            <a:endParaRPr lang="pt-BR" sz="4000" b="1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Creio que todos em algum momento</a:t>
            </a: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vão percorrer este caminho.</a:t>
            </a:r>
            <a:endParaRPr lang="pt-BR" sz="59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iluminado não tem que saber as respostas,</a:t>
            </a: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mas sim a perguntas certas...</a:t>
            </a:r>
            <a:endParaRPr lang="pt-BR" sz="59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tem que ser bonzinho, mas sim justo.</a:t>
            </a:r>
            <a:endParaRPr lang="pt-BR" sz="59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59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r>
              <a:rPr lang="pt-BR" sz="5900" b="1" dirty="0">
                <a:ln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5900" dirty="0">
              <a:ln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764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1383E0E-BB72-48A9-BDBB-DD1861283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9302" y="742927"/>
            <a:ext cx="9144000" cy="330103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tem que saber tudo, </a:t>
            </a: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sim reconhecer a sua ignorância, </a:t>
            </a: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tem muito a aprender.</a:t>
            </a:r>
            <a:endParaRPr lang="pt-BR" sz="28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iluminado não é aquele que tem tudo</a:t>
            </a:r>
          </a:p>
          <a:p>
            <a:r>
              <a:rPr lang="pt-BR" sz="2800" b="1" dirty="0">
                <a:ln w="12700">
                  <a:solidFill>
                    <a:srgbClr val="2E0A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sim aquele que já entendeu que tudo é nosso.</a:t>
            </a:r>
            <a:endParaRPr lang="pt-BR" sz="2800" dirty="0">
              <a:ln w="12700">
                <a:solidFill>
                  <a:srgbClr val="2E0A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913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B073DF5-F479-4F2B-BC52-F439BA806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4152" y="1335355"/>
            <a:ext cx="9144000" cy="2747247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iluminado não é aquele que só ensina, </a:t>
            </a:r>
          </a:p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sim que vive aprendendo </a:t>
            </a:r>
          </a:p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trocando conhecimentos.</a:t>
            </a:r>
            <a:endParaRPr lang="pt-BR" sz="33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iluminado não se reconhece como sábio, </a:t>
            </a:r>
          </a:p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os outros o reconhecem...</a:t>
            </a:r>
            <a:endParaRPr lang="pt-BR" sz="33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3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2418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330FFAD-CAC0-4005-A98C-FAFA6AB70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3110" y="1683085"/>
            <a:ext cx="7104845" cy="2270729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iluminado não só ensina, 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sim pratica o que aprendeu 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assim com seus exemplos 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aprendemos o caminho...</a:t>
            </a:r>
            <a:endParaRPr lang="pt-BR" sz="3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09501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DF63A86-24AC-4F92-863E-001D32EF9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90173" y="884595"/>
            <a:ext cx="8143741" cy="209364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cada dia você tem a oportunidade 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realizar a sua Iluminação, pois ela 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acontece como um fósforo</a:t>
            </a: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acende em um segundo...</a:t>
            </a:r>
            <a:endParaRPr lang="pt-BR" sz="3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2557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37AD70-165A-4296-91E9-2ACB4A7E49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58107" y="1029483"/>
            <a:ext cx="8233893" cy="2399517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iluminação acontece com seu esforço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em dominar cada vício, cada defeito, 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pensamento que está fora 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sintonia com o Criador.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8654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C6D3FA7-4355-4668-932D-771695DA25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74772" y="2996731"/>
            <a:ext cx="9144000" cy="264421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chama do iluminado nunca se apaga, 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sim brilha mais forte a cada dia....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Desejo que você alcance a sua Iluminação.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Cada um é responsável por si 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primeiro lugar...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5327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A331ECC-1B5C-4CEC-AFE4-71E962A41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86" y="0"/>
            <a:ext cx="12200586" cy="6875548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94456" y="3164155"/>
            <a:ext cx="9144000" cy="245103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iluminar-se é necessário parar de buscar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culpados pelos nossos fracassos.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Perceber que quem permite que 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negativo exista, somos nós mesmos.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4627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7440A11-480F-45E0-806D-F2F047A28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4152" y="1335355"/>
            <a:ext cx="9144000" cy="2093645"/>
          </a:xfrm>
        </p:spPr>
        <p:txBody>
          <a:bodyPr>
            <a:normAutofit fontScale="70000" lnSpcReduction="20000"/>
          </a:bodyPr>
          <a:lstStyle/>
          <a:p>
            <a:r>
              <a:rPr lang="pt-BR" sz="4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É necessário aprender </a:t>
            </a:r>
          </a:p>
          <a:p>
            <a:r>
              <a:rPr lang="pt-BR" sz="4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 lobo bom e o mau </a:t>
            </a:r>
          </a:p>
          <a:p>
            <a:r>
              <a:rPr lang="pt-BR" sz="4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estão dentro de nós mesmos... </a:t>
            </a:r>
          </a:p>
          <a:p>
            <a:r>
              <a:rPr lang="pt-BR" sz="4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somos nós que temos que dominá-los...</a:t>
            </a:r>
            <a:endParaRPr lang="pt-BR" sz="4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40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40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309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2000">
        <p15:prstTrans prst="win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14C8DE6-8466-406E-B768-68125DCAE8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0637" y="794442"/>
            <a:ext cx="7431110" cy="188436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Iluminar-se é entender que não é </a:t>
            </a: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está fora que nos prejudica.... 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sim o que está dentro de nós...</a:t>
            </a:r>
            <a:endParaRPr lang="pt-BR" sz="2800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4444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4EC0683-00ED-4C02-AAF3-47B2C1143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7358" y="1219445"/>
            <a:ext cx="6984642" cy="2773005"/>
          </a:xfrm>
        </p:spPr>
        <p:txBody>
          <a:bodyPr>
            <a:normAutofit lnSpcReduction="10000"/>
          </a:bodyPr>
          <a:lstStyle/>
          <a:p>
            <a:r>
              <a:rPr lang="pt-BR" sz="3200" b="1" i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Ilumine-se...</a:t>
            </a:r>
            <a:endParaRPr lang="pt-BR" sz="3200" i="1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</a:t>
            </a:r>
            <a:endParaRPr lang="pt-BR" sz="3200" i="1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paz começa comigo!</a:t>
            </a:r>
            <a:endParaRPr lang="pt-BR" sz="3200" i="1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paz começa com você!</a:t>
            </a:r>
            <a:endParaRPr lang="pt-BR" sz="3200" i="1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200" b="1" i="1" dirty="0">
                <a:ln w="12700">
                  <a:solidFill>
                    <a:srgbClr val="2B1007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200" i="1" dirty="0">
              <a:ln w="12700">
                <a:solidFill>
                  <a:srgbClr val="2B1007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06261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E71DFAA-143C-4E61-85DE-CFFDB39FA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A65C8DE8-2C88-4F58-92AD-5C66776AEB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728" y="688925"/>
            <a:ext cx="8886423" cy="2682853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Sérgio Lopes</a:t>
            </a:r>
          </a:p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Ernesto Cortazar</a:t>
            </a:r>
          </a:p>
          <a:p>
            <a:r>
              <a:rPr lang="pt-BR" b="1" dirty="0">
                <a:ln>
                  <a:solidFill>
                    <a:schemeClr val="tx2">
                      <a:lumMod val="1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bvbiavascncellos@gmail.com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0180AA8B-792D-4B35-BCD0-85198CA76C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7087" y="1194638"/>
            <a:ext cx="2096170" cy="932764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ECF381E5-3438-43EB-9675-6930B91726F5}"/>
              </a:ext>
            </a:extLst>
          </p:cNvPr>
          <p:cNvSpPr txBox="1"/>
          <p:nvPr/>
        </p:nvSpPr>
        <p:spPr>
          <a:xfrm>
            <a:off x="9415151" y="1291688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651055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2000">
        <p15:prstTrans prst="wind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</TotalTime>
  <Words>272</Words>
  <Application>Microsoft Office PowerPoint</Application>
  <PresentationFormat>Widescreen</PresentationFormat>
  <Paragraphs>71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Deneane</vt:lpstr>
      <vt:lpstr>Georgia</vt:lpstr>
      <vt:lpstr>Tahoma</vt:lpstr>
      <vt:lpstr>Office Theme</vt:lpstr>
      <vt:lpstr>Iluminar-se...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Iluminar-se...</dc:title>
  <dc:creator>Cliente</dc:creator>
  <cp:keywords>BIAJOVA SLIDES:18/09/2018</cp:keywords>
  <cp:lastModifiedBy>Cliente</cp:lastModifiedBy>
  <cp:revision>103</cp:revision>
  <dcterms:created xsi:type="dcterms:W3CDTF">2018-09-18T22:17:16Z</dcterms:created>
  <dcterms:modified xsi:type="dcterms:W3CDTF">2018-09-21T22:42:40Z</dcterms:modified>
</cp:coreProperties>
</file>