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AFdXr0fBnNnNCRnOiT48A==" hashData="wdRcoedCNjQmfzF6ZWmnQA/UF/55XmJhsoo0owb7Qgz5IGbNydhpZrrIlFCxvhIERO61eYAh7WAnunwENl9g0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1B12"/>
    <a:srgbClr val="363020"/>
    <a:srgbClr val="4D8755"/>
    <a:srgbClr val="5A4A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9FA86-AD17-46BE-A215-ADFD54ADAFB3}" type="datetimeFigureOut">
              <a:rPr lang="pt-BR" smtClean="0"/>
              <a:t>16/01/2019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A91D9-04DB-48C7-B47B-C2FCB1EBEC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5563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0000">
        <p15:prstTrans prst="crush"/>
      </p:transition>
    </mc:Choice>
    <mc:Fallback xmlns=""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9FA86-AD17-46BE-A215-ADFD54ADAFB3}" type="datetimeFigureOut">
              <a:rPr lang="pt-BR" smtClean="0"/>
              <a:t>16/01/2019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A91D9-04DB-48C7-B47B-C2FCB1EBEC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21870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0000">
        <p15:prstTrans prst="crush"/>
      </p:transition>
    </mc:Choice>
    <mc:Fallback xmlns=""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9FA86-AD17-46BE-A215-ADFD54ADAFB3}" type="datetimeFigureOut">
              <a:rPr lang="pt-BR" smtClean="0"/>
              <a:t>16/01/2019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A91D9-04DB-48C7-B47B-C2FCB1EBEC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51810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0000">
        <p15:prstTrans prst="crush"/>
      </p:transition>
    </mc:Choice>
    <mc:Fallback xmlns=""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9FA86-AD17-46BE-A215-ADFD54ADAFB3}" type="datetimeFigureOut">
              <a:rPr lang="pt-BR" smtClean="0"/>
              <a:t>16/01/2019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A91D9-04DB-48C7-B47B-C2FCB1EBEC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9819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0000">
        <p15:prstTrans prst="crush"/>
      </p:transition>
    </mc:Choice>
    <mc:Fallback xmlns=""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9FA86-AD17-46BE-A215-ADFD54ADAFB3}" type="datetimeFigureOut">
              <a:rPr lang="pt-BR" smtClean="0"/>
              <a:t>16/01/2019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A91D9-04DB-48C7-B47B-C2FCB1EBEC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9101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0000">
        <p15:prstTrans prst="crush"/>
      </p:transition>
    </mc:Choice>
    <mc:Fallback xmlns=""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9FA86-AD17-46BE-A215-ADFD54ADAFB3}" type="datetimeFigureOut">
              <a:rPr lang="pt-BR" smtClean="0"/>
              <a:t>16/01/2019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A91D9-04DB-48C7-B47B-C2FCB1EBEC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6445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0000">
        <p15:prstTrans prst="crush"/>
      </p:transition>
    </mc:Choice>
    <mc:Fallback xmlns=""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9FA86-AD17-46BE-A215-ADFD54ADAFB3}" type="datetimeFigureOut">
              <a:rPr lang="pt-BR" smtClean="0"/>
              <a:t>16/01/2019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A91D9-04DB-48C7-B47B-C2FCB1EBEC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59893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0000">
        <p15:prstTrans prst="crush"/>
      </p:transition>
    </mc:Choice>
    <mc:Fallback xmlns=""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9FA86-AD17-46BE-A215-ADFD54ADAFB3}" type="datetimeFigureOut">
              <a:rPr lang="pt-BR" smtClean="0"/>
              <a:t>16/01/2019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A91D9-04DB-48C7-B47B-C2FCB1EBEC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57446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0000">
        <p15:prstTrans prst="crush"/>
      </p:transition>
    </mc:Choice>
    <mc:Fallback xmlns=""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9FA86-AD17-46BE-A215-ADFD54ADAFB3}" type="datetimeFigureOut">
              <a:rPr lang="pt-BR" smtClean="0"/>
              <a:t>16/01/2019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A91D9-04DB-48C7-B47B-C2FCB1EBEC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01259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0000">
        <p15:prstTrans prst="crush"/>
      </p:transition>
    </mc:Choice>
    <mc:Fallback xmlns=""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9FA86-AD17-46BE-A215-ADFD54ADAFB3}" type="datetimeFigureOut">
              <a:rPr lang="pt-BR" smtClean="0"/>
              <a:t>16/01/2019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A91D9-04DB-48C7-B47B-C2FCB1EBEC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30263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0000">
        <p15:prstTrans prst="crush"/>
      </p:transition>
    </mc:Choice>
    <mc:Fallback xmlns=""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9FA86-AD17-46BE-A215-ADFD54ADAFB3}" type="datetimeFigureOut">
              <a:rPr lang="pt-BR" smtClean="0"/>
              <a:t>16/01/2019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A91D9-04DB-48C7-B47B-C2FCB1EBEC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6072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0000">
        <p15:prstTrans prst="crush"/>
      </p:transition>
    </mc:Choice>
    <mc:Fallback xmlns=""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F9FA86-AD17-46BE-A215-ADFD54ADAFB3}" type="datetimeFigureOut">
              <a:rPr lang="pt-BR" smtClean="0"/>
              <a:t>16/01/2019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3A91D9-04DB-48C7-B47B-C2FCB1EBEC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92944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0000">
        <p15:prstTrans prst="crush"/>
      </p:transition>
    </mc:Choice>
    <mc:Fallback xmlns="">
      <p:transition spd="slow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3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5" Type="http://schemas.openxmlformats.org/officeDocument/2006/relationships/hyperlink" Target="http://www.youtube.com/c/bvbiavasconcellos/v&#237;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50"/>
          <a:stretch/>
        </p:blipFill>
        <p:spPr>
          <a:xfrm>
            <a:off x="0" y="1673"/>
            <a:ext cx="12192000" cy="685632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625636" cy="3394552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464525" y="2202791"/>
            <a:ext cx="9144000" cy="1891430"/>
          </a:xfrm>
        </p:spPr>
        <p:txBody>
          <a:bodyPr>
            <a:noAutofit/>
            <a:scene3d>
              <a:camera prst="perspective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r>
              <a:rPr lang="pt-BR" sz="5400" b="1" dirty="0" smtClean="0">
                <a:solidFill>
                  <a:srgbClr val="4D875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gneto" panose="04030805050802020D02" pitchFamily="82" charset="0"/>
              </a:rPr>
              <a:t/>
            </a:r>
            <a:br>
              <a:rPr lang="pt-BR" sz="5400" b="1" dirty="0" smtClean="0">
                <a:solidFill>
                  <a:srgbClr val="4D875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gneto" panose="04030805050802020D02" pitchFamily="82" charset="0"/>
              </a:rPr>
            </a:br>
            <a:r>
              <a:rPr lang="pt-BR" sz="5400" b="1" dirty="0">
                <a:solidFill>
                  <a:srgbClr val="4D875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gneto" panose="04030805050802020D02" pitchFamily="82" charset="0"/>
              </a:rPr>
              <a:t/>
            </a:r>
            <a:br>
              <a:rPr lang="pt-BR" sz="5400" b="1" dirty="0">
                <a:solidFill>
                  <a:srgbClr val="4D875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gneto" panose="04030805050802020D02" pitchFamily="82" charset="0"/>
              </a:rPr>
            </a:br>
            <a:r>
              <a:rPr lang="pt-BR" sz="5400" b="1" dirty="0">
                <a:ln w="12700">
                  <a:solidFill>
                    <a:srgbClr val="1F1B12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gneto" panose="04030805050802020D02" pitchFamily="82" charset="0"/>
              </a:rPr>
              <a:t>Tudo é Maneira de Ver!</a:t>
            </a:r>
            <a:br>
              <a:rPr lang="pt-BR" sz="5400" b="1" dirty="0">
                <a:ln w="12700">
                  <a:solidFill>
                    <a:srgbClr val="1F1B12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gneto" panose="04030805050802020D02" pitchFamily="82" charset="0"/>
              </a:rPr>
            </a:br>
            <a:endParaRPr lang="pt-BR" sz="5400" b="1" dirty="0">
              <a:ln w="12700">
                <a:solidFill>
                  <a:srgbClr val="1F1B12"/>
                </a:solidFill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2347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6000">
        <p:split orient="vert"/>
        <p:sndAc>
          <p:stSnd loop="1">
            <p:snd r:embed="rId2" name="Giovanni Marradi - For You Mom.wav"/>
          </p:stSnd>
        </p:sndAc>
      </p:transition>
    </mc:Choice>
    <mc:Fallback xmlns="">
      <p:transition spd="slow" advTm="16000">
        <p:split orient="vert"/>
        <p:sndAc>
          <p:stSnd loop="1">
            <p:snd r:embed="rId6" name="Giovanni Marradi - For You Mo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843408" y="2675111"/>
            <a:ext cx="7114784" cy="2047201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Onde você vê um obstáculo,</a:t>
            </a:r>
            <a:endParaRPr lang="pt-BR" sz="2800" dirty="0">
              <a:ln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alguém vê o término da viagem</a:t>
            </a:r>
            <a:endParaRPr lang="pt-BR" sz="2800" dirty="0">
              <a:ln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 o outro vê uma maneira de crescer.</a:t>
            </a:r>
            <a:endParaRPr lang="pt-BR" sz="2800" dirty="0">
              <a:ln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183237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crush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1"/>
          <a:stretch/>
        </p:blipFill>
        <p:spPr>
          <a:xfrm>
            <a:off x="0" y="1672"/>
            <a:ext cx="12192000" cy="6856328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716054" y="896415"/>
            <a:ext cx="8095989" cy="2047201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Onde você vê um motivo </a:t>
            </a:r>
            <a:r>
              <a:rPr lang="pt-BR" sz="2800" b="1" dirty="0" smtClean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</a:t>
            </a:r>
            <a:r>
              <a:rPr lang="pt-BR" sz="2800" b="1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irritar,</a:t>
            </a:r>
            <a:endParaRPr lang="pt-BR" sz="2800" dirty="0">
              <a:ln>
                <a:solidFill>
                  <a:srgbClr val="1F1B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</a:t>
            </a:r>
            <a:r>
              <a:rPr lang="pt-BR" sz="2800" b="1" dirty="0" smtClean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lguém </a:t>
            </a:r>
            <a:r>
              <a:rPr lang="pt-BR" sz="2800" b="1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vê a tragédia </a:t>
            </a:r>
            <a:r>
              <a:rPr lang="pt-BR" sz="2800" b="1" dirty="0" smtClean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total</a:t>
            </a:r>
            <a:r>
              <a:rPr lang="pt-BR" sz="2800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 smtClean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</a:t>
            </a:r>
            <a:r>
              <a:rPr lang="pt-BR" sz="2800" b="1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o outro vê </a:t>
            </a:r>
            <a:endParaRPr lang="pt-BR" sz="2800" b="1" dirty="0" smtClean="0">
              <a:ln>
                <a:solidFill>
                  <a:srgbClr val="1F1B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uma </a:t>
            </a:r>
            <a:r>
              <a:rPr lang="pt-BR" sz="2800" b="1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prova para sua paciência.</a:t>
            </a:r>
            <a:endParaRPr lang="pt-BR" sz="2800" dirty="0">
              <a:ln>
                <a:solidFill>
                  <a:srgbClr val="1F1B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rgbClr val="36302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4920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crush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66"/>
          <a:stretch/>
        </p:blipFill>
        <p:spPr>
          <a:xfrm>
            <a:off x="0" y="1672"/>
            <a:ext cx="12192000" cy="6856328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331913" y="765325"/>
            <a:ext cx="6329819" cy="2047201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Onde você vê a morte,</a:t>
            </a:r>
          </a:p>
          <a:p>
            <a:r>
              <a:rPr lang="pt-BR" sz="2800" b="1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</a:t>
            </a:r>
            <a:r>
              <a:rPr lang="pt-BR" sz="2800" b="1" dirty="0" smtClean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lguém </a:t>
            </a:r>
            <a:r>
              <a:rPr lang="pt-BR" sz="2800" b="1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vê o fim,</a:t>
            </a:r>
          </a:p>
          <a:p>
            <a:r>
              <a:rPr lang="pt-BR" sz="2800" b="1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 o começo de uma nova etapa.</a:t>
            </a:r>
          </a:p>
          <a:p>
            <a:endParaRPr lang="pt-BR" sz="2800" b="1" dirty="0">
              <a:ln>
                <a:solidFill>
                  <a:srgbClr val="1F1B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99998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0000">
        <p15:prstTrans prst="fractur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31"/>
          <a:stretch/>
        </p:blipFill>
        <p:spPr>
          <a:xfrm>
            <a:off x="0" y="1672"/>
            <a:ext cx="12192000" cy="6856328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781188" y="1129042"/>
            <a:ext cx="8095989" cy="2047201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Onde você vê a </a:t>
            </a:r>
            <a:r>
              <a:rPr lang="pt-BR" sz="2800" b="1" dirty="0" smtClean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fortuna,</a:t>
            </a:r>
            <a:endParaRPr lang="pt-BR" sz="2800" dirty="0">
              <a:ln>
                <a:solidFill>
                  <a:srgbClr val="1F1B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alguém vê a riqueza material</a:t>
            </a:r>
            <a:endParaRPr lang="pt-BR" sz="2800" dirty="0">
              <a:ln>
                <a:solidFill>
                  <a:srgbClr val="1F1B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</a:t>
            </a:r>
            <a:r>
              <a:rPr lang="pt-BR" sz="2800" b="1" dirty="0" smtClean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outro pode encontrar por trás de tudo,</a:t>
            </a:r>
            <a:endParaRPr lang="pt-BR" sz="2800" dirty="0">
              <a:ln>
                <a:solidFill>
                  <a:srgbClr val="1F1B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</a:t>
            </a:r>
            <a:r>
              <a:rPr lang="pt-BR" sz="2800" b="1" dirty="0" smtClean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dor e a miséria total...</a:t>
            </a:r>
            <a:endParaRPr lang="pt-BR" sz="2800" dirty="0">
              <a:ln>
                <a:solidFill>
                  <a:srgbClr val="1F1B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rgbClr val="1F1B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7428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2000">
        <p15:prstTrans prst="crush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83"/>
          <a:stretch/>
        </p:blipFill>
        <p:spPr>
          <a:xfrm>
            <a:off x="0" y="1672"/>
            <a:ext cx="12192000" cy="6856328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903944" y="783681"/>
            <a:ext cx="8095989" cy="3437590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Onde você vê a teimosia,</a:t>
            </a:r>
            <a:endParaRPr lang="pt-BR" sz="2800" dirty="0">
              <a:ln>
                <a:solidFill>
                  <a:srgbClr val="1F1B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alguém vê a ignorância,</a:t>
            </a:r>
            <a:endParaRPr lang="pt-BR" sz="2800" dirty="0">
              <a:ln>
                <a:solidFill>
                  <a:srgbClr val="1F1B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outro compreende as </a:t>
            </a:r>
            <a:r>
              <a:rPr lang="pt-BR" sz="2800" b="1" dirty="0" smtClean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limitações</a:t>
            </a:r>
          </a:p>
          <a:p>
            <a:r>
              <a:rPr lang="pt-BR" sz="2800" b="1" dirty="0" smtClean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 </a:t>
            </a:r>
            <a:r>
              <a:rPr lang="pt-BR" sz="2800" b="1" dirty="0" smtClean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companheiro,</a:t>
            </a:r>
            <a:r>
              <a:rPr lang="pt-BR" sz="2800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 smtClean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percebendo </a:t>
            </a:r>
            <a:r>
              <a:rPr lang="pt-BR" sz="2800" b="1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sz="2800" b="1" dirty="0" smtClean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cada</a:t>
            </a:r>
          </a:p>
          <a:p>
            <a:r>
              <a:rPr lang="pt-BR" sz="2800" b="1" dirty="0" smtClean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qual caminha</a:t>
            </a:r>
            <a:r>
              <a:rPr lang="pt-BR" sz="2800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 smtClean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</a:t>
            </a:r>
            <a:r>
              <a:rPr lang="pt-BR" sz="2800" b="1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seu próprio </a:t>
            </a:r>
            <a:r>
              <a:rPr lang="pt-BR" sz="2800" b="1" dirty="0" smtClean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passo.</a:t>
            </a:r>
            <a:endParaRPr lang="pt-BR" sz="2800" dirty="0">
              <a:ln>
                <a:solidFill>
                  <a:srgbClr val="1F1B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368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4000">
        <p15:prstTrans prst="fracture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83"/>
          <a:stretch/>
        </p:blipFill>
        <p:spPr>
          <a:xfrm>
            <a:off x="0" y="1673"/>
            <a:ext cx="12192000" cy="6856328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987463" y="1528174"/>
            <a:ext cx="7695156" cy="1615859"/>
          </a:xfrm>
        </p:spPr>
        <p:txBody>
          <a:bodyPr>
            <a:normAutofit/>
          </a:bodyPr>
          <a:lstStyle/>
          <a:p>
            <a:r>
              <a:rPr lang="pt-BR" sz="2800" b="1" dirty="0" smtClean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</a:t>
            </a:r>
            <a:r>
              <a:rPr lang="pt-BR" sz="2800" b="1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que é inútil apressar o passo do outro,</a:t>
            </a:r>
            <a:endParaRPr lang="pt-BR" sz="2800" dirty="0">
              <a:ln>
                <a:solidFill>
                  <a:srgbClr val="1F1B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não ser que ele deseje isso.</a:t>
            </a:r>
            <a:endParaRPr lang="pt-BR" sz="2800" dirty="0">
              <a:ln>
                <a:solidFill>
                  <a:srgbClr val="1F1B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227167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8000">
        <p15:prstTrans prst="crush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1"/>
          <a:stretch/>
        </p:blipFill>
        <p:spPr>
          <a:xfrm>
            <a:off x="0" y="1672"/>
            <a:ext cx="12192000" cy="6856328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84756" y="2161544"/>
            <a:ext cx="8095989" cy="2047201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Cada qual vê o que quer, </a:t>
            </a:r>
            <a:endParaRPr lang="pt-BR" sz="2800" b="1" dirty="0" smtClean="0">
              <a:ln>
                <a:solidFill>
                  <a:srgbClr val="1F1B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pode </a:t>
            </a:r>
            <a:r>
              <a:rPr lang="pt-BR" sz="2800" b="1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 consegue enxergar.</a:t>
            </a:r>
            <a:endParaRPr lang="pt-BR" sz="2800" dirty="0">
              <a:ln>
                <a:solidFill>
                  <a:srgbClr val="1F1B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Porque eu sou do tamanho do que vejo</a:t>
            </a:r>
            <a:endParaRPr lang="pt-BR" sz="2800" dirty="0">
              <a:ln>
                <a:solidFill>
                  <a:srgbClr val="1F1B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não do tamanho de minha altura.</a:t>
            </a:r>
            <a:endParaRPr lang="pt-BR" sz="2800" dirty="0">
              <a:ln>
                <a:solidFill>
                  <a:srgbClr val="1F1B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rgbClr val="1F1B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2472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crush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19"/>
          <a:stretch/>
        </p:blipFill>
        <p:spPr>
          <a:xfrm>
            <a:off x="0" y="1672"/>
            <a:ext cx="12192000" cy="6856328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98532" y="984097"/>
            <a:ext cx="9010389" cy="2974127"/>
          </a:xfrm>
        </p:spPr>
        <p:txBody>
          <a:bodyPr>
            <a:normAutofit lnSpcReduction="10000"/>
          </a:bodyPr>
          <a:lstStyle/>
          <a:p>
            <a:r>
              <a:rPr lang="pt-BR" sz="2800" b="1" dirty="0" smtClean="0">
                <a:ln w="12700"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Texto/Autor: Fernando Pessoa</a:t>
            </a:r>
          </a:p>
          <a:p>
            <a:r>
              <a:rPr lang="pt-BR" sz="2800" b="1" dirty="0" smtClean="0">
                <a:ln w="12700"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</a:t>
            </a:r>
            <a:r>
              <a:rPr lang="pt-BR" sz="2800" b="1" dirty="0" smtClean="0">
                <a:ln w="12700"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Giovanni Marradi</a:t>
            </a:r>
            <a:endParaRPr lang="pt-BR" sz="2800" b="1" dirty="0" smtClean="0">
              <a:ln w="12700">
                <a:solidFill>
                  <a:srgbClr val="1F1B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1F1B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www.youtube.com/c/bvbiavasconcellos/vídeos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197" y="1127342"/>
            <a:ext cx="2042113" cy="939454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41420" y="1233998"/>
            <a:ext cx="155844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976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3000">
        <p15:prstTrans prst="fracture"/>
      </p:transition>
    </mc:Choice>
    <mc:Fallback>
      <p:transition spd="slow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327</TotalTime>
  <Words>128</Words>
  <Application>Microsoft Office PowerPoint</Application>
  <PresentationFormat>Widescreen</PresentationFormat>
  <Paragraphs>37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6" baseType="lpstr">
      <vt:lpstr>Algerian</vt:lpstr>
      <vt:lpstr>Arial</vt:lpstr>
      <vt:lpstr>Calibri</vt:lpstr>
      <vt:lpstr>Calibri Light</vt:lpstr>
      <vt:lpstr>Georgia</vt:lpstr>
      <vt:lpstr>Magneto</vt:lpstr>
      <vt:lpstr>Office Theme</vt:lpstr>
      <vt:lpstr>  Tudo é Maneira de Ver!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Tudo é Maneira de Ver!</dc:title>
  <dc:creator>Cliente</dc:creator>
  <cp:keywords>BIAJOVA SLIDES:13/01/2019</cp:keywords>
  <cp:lastModifiedBy>Cliente</cp:lastModifiedBy>
  <cp:revision>119</cp:revision>
  <dcterms:created xsi:type="dcterms:W3CDTF">2019-01-13T20:49:14Z</dcterms:created>
  <dcterms:modified xsi:type="dcterms:W3CDTF">2019-01-16T20:26:50Z</dcterms:modified>
</cp:coreProperties>
</file>