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KpTIDvaVu3ifFbS0k+rBA==" hashData="1LeXqyT5uMRHw0NcyBMJm3hGV0AMPhjtsovQOjzhgCEOXQ3zr5Kp4dD7H4QBe2iDAoQRbhgtjDuvQ/Oj/RxM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3634"/>
    <a:srgbClr val="E79F1B"/>
    <a:srgbClr val="92993A"/>
    <a:srgbClr val="8C3854"/>
    <a:srgbClr val="B01878"/>
    <a:srgbClr val="A7768B"/>
    <a:srgbClr val="6A4A8A"/>
    <a:srgbClr val="61527D"/>
    <a:srgbClr val="A04CB0"/>
    <a:srgbClr val="DD55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1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51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16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046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90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23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4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263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49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72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954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C497B-503E-45D7-9914-F0F6648368CA}" type="datetimeFigureOut">
              <a:rPr lang="pt-BR" smtClean="0"/>
              <a:t>09/12/2018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84095-87E0-48FA-A316-29B09E58FF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2899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8710C9-4722-4ED6-A3E8-EA6BD755C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242" y="270457"/>
            <a:ext cx="6065950" cy="2179749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br>
              <a:rPr lang="pt-BR" b="1" dirty="0"/>
            </a:br>
            <a:br>
              <a:rPr lang="pt-BR" b="1" dirty="0"/>
            </a:br>
            <a:br>
              <a:rPr lang="pt-BR" b="1" dirty="0"/>
            </a:br>
            <a:r>
              <a:rPr lang="pt-BR" sz="67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SchbkCyrill BT" panose="02040603050705020303" pitchFamily="18" charset="-52"/>
              </a:rPr>
              <a:t>Cuide-se!</a:t>
            </a:r>
            <a:br>
              <a:rPr lang="pt-BR" sz="6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SchbkCyrill BT" panose="02040603050705020303" pitchFamily="18" charset="-52"/>
              </a:rPr>
            </a:br>
            <a:endParaRPr lang="pt-BR" sz="6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SchbkCyrill BT" panose="02040603050705020303" pitchFamily="18" charset="-52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3F19026-79AE-40BD-B319-12D28FE0BD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90" y="0"/>
            <a:ext cx="5907110" cy="6858000"/>
          </a:xfrm>
          <a:prstGeom prst="rect">
            <a:avLst/>
          </a:prstGeom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1BBDBD5D-6F15-4B95-8E0F-F867AF05B2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33"/>
          <a:stretch/>
        </p:blipFill>
        <p:spPr>
          <a:xfrm>
            <a:off x="0" y="1764406"/>
            <a:ext cx="5621631" cy="5093594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DD5C6D13-D3AD-4288-A3C3-BA2E8F9EA7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4312207-4957-4670-8AF2-6F1A55B4EB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70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blinds dir="vert"/>
        <p:sndAc>
          <p:stSnd loop="1">
            <p:snd r:embed="rId2" name="Peters Weekers - May Way.wav"/>
          </p:stSnd>
        </p:sndAc>
      </p:transition>
    </mc:Choice>
    <mc:Fallback xmlns="">
      <p:transition spd="slow" advTm="11000">
        <p:blinds dir="vert"/>
        <p:sndAc>
          <p:stSnd loop="1">
            <p:snd r:embed="rId6" name="Peters Weekers - May 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1669D54-1D62-4FAA-A8F1-3E6CCF422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473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7853" y="1439213"/>
            <a:ext cx="8384147" cy="3979573"/>
          </a:xfrm>
        </p:spPr>
        <p:txBody>
          <a:bodyPr>
            <a:normAutofit fontScale="25000" lnSpcReduction="20000"/>
          </a:bodyPr>
          <a:lstStyle/>
          <a:p>
            <a:endParaRPr lang="pt-BR" sz="70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correria da vida, às vezes,</a:t>
            </a: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nos esquecemos do principal... </a:t>
            </a: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 mesmos...</a:t>
            </a:r>
            <a:endParaRPr lang="pt-BR" sz="11200" i="1" dirty="0">
              <a:ln w="12700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Corremos para o trabalho, </a:t>
            </a: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corremos para a família, </a:t>
            </a: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corremos para os amigos... </a:t>
            </a: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infelizmente nos esquecemos de nós...</a:t>
            </a:r>
            <a:endParaRPr lang="pt-BR" sz="11200" i="1" dirty="0">
              <a:ln w="12700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11200" i="1" dirty="0">
              <a:ln w="12700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11200" b="1" i="1" dirty="0">
                <a:ln w="12700">
                  <a:solidFill>
                    <a:schemeClr val="accent5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11200" i="1" dirty="0">
              <a:ln w="12700">
                <a:solidFill>
                  <a:schemeClr val="accent5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E3E507A-30DD-4C4E-9D1A-42160388B0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F552EF3-68B5-4A77-82C5-0C92E5D562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398CAE-EA57-456A-ACAF-5841816A0F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792" b="92649" l="6250" r="947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74" t="2253" r="5194" b="2160"/>
          <a:stretch/>
        </p:blipFill>
        <p:spPr>
          <a:xfrm>
            <a:off x="7289443" y="0"/>
            <a:ext cx="490255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334850" y="1429556"/>
            <a:ext cx="9144000" cy="275607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quando paramos um pouco </a:t>
            </a:r>
          </a:p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sentimos aquela tristeza, aquele vazio...</a:t>
            </a:r>
            <a:endParaRPr lang="pt-BR" sz="3000" i="1" dirty="0">
              <a:ln w="12700">
                <a:solidFill>
                  <a:srgbClr val="9299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será que causa isso? </a:t>
            </a:r>
          </a:p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na realidade estamos tão ocupados,</a:t>
            </a:r>
          </a:p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não deveria ser assim... Mas acontece...</a:t>
            </a:r>
            <a:endParaRPr lang="pt-BR" sz="3000" i="1" dirty="0">
              <a:ln w="12700">
                <a:solidFill>
                  <a:srgbClr val="9299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9299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i="1" dirty="0">
              <a:ln w="12700">
                <a:solidFill>
                  <a:srgbClr val="9299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F1EBBD2-6FDC-4A39-B879-94F5E22675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16B151C-2C62-4F6A-9F3B-9BF982A3D9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2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1000">
        <p:wheel spokes="1"/>
      </p:transition>
    </mc:Choice>
    <mc:Fallback xmlns="">
      <p:transition spd="slow" advTm="11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6F8117-38E9-4B1D-BD15-906D97A4B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108361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9718" y="2343955"/>
            <a:ext cx="8972282" cy="2962141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7340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realidade quando corremos</a:t>
            </a:r>
          </a:p>
          <a:p>
            <a:r>
              <a:rPr lang="pt-BR" sz="2800" b="1" i="1" dirty="0">
                <a:ln w="12700">
                  <a:solidFill>
                    <a:srgbClr val="7340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todos os lados e esquecemos de nós, </a:t>
            </a:r>
          </a:p>
          <a:p>
            <a:r>
              <a:rPr lang="pt-BR" sz="2800" b="1" i="1" dirty="0">
                <a:ln w="12700">
                  <a:solidFill>
                    <a:srgbClr val="7340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sentimos vazios, pois cuidamos de todos </a:t>
            </a:r>
          </a:p>
          <a:p>
            <a:r>
              <a:rPr lang="pt-BR" sz="2800" b="1" i="1" dirty="0">
                <a:ln w="12700">
                  <a:solidFill>
                    <a:srgbClr val="73400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esquecemos do principal: nós mesmos...</a:t>
            </a:r>
            <a:endParaRPr lang="pt-BR" sz="2800" i="1" dirty="0">
              <a:ln w="12700">
                <a:solidFill>
                  <a:srgbClr val="73400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0459F59-7C64-419A-B394-45F6DA704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3627A70-D9AD-48DD-936A-FF50016516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93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1000">
        <p:wheel spokes="1"/>
      </p:transition>
    </mc:Choice>
    <mc:Fallback xmlns="">
      <p:transition spd="slow" advTm="11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87558754-1482-417A-8067-FD8745C705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94" y="1777286"/>
            <a:ext cx="8435662" cy="270778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neste momento </a:t>
            </a:r>
          </a:p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que o vazio aperta,</a:t>
            </a:r>
          </a:p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ficamos esperando que alguém</a:t>
            </a:r>
          </a:p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venha nos salvar, preencher este vazio,</a:t>
            </a:r>
          </a:p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mas ninguém vem...</a:t>
            </a:r>
            <a:endParaRPr lang="pt-BR" sz="3000" i="1" dirty="0">
              <a:ln w="12700"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i="1" dirty="0">
              <a:ln w="12700"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4FD35D0-8AF3-4004-B1DE-EFF384453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25" b="90000" l="23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9594" y="0"/>
            <a:ext cx="4812406" cy="685799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DA7412A-CBA7-49A2-A23E-9E673F226B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3ED6088-EEFC-42D0-80DA-4CF1B336FE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3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wheel spokes="1"/>
      </p:transition>
    </mc:Choice>
    <mc:Fallback xmlns="">
      <p:transition spd="slow" advTm="1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B7AE27B-B4BB-48A1-B99E-27768EB99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40" b="100000" l="0" r="976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54" b="5755"/>
          <a:stretch/>
        </p:blipFill>
        <p:spPr>
          <a:xfrm>
            <a:off x="0" y="0"/>
            <a:ext cx="6028853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18963" y="592428"/>
            <a:ext cx="8573037" cy="3193960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Aí começamos a perceber </a:t>
            </a: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até nós mesmos nos abandonamos, </a:t>
            </a: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deixamos de cuidar do principal...</a:t>
            </a:r>
            <a:endParaRPr lang="pt-BR" sz="3000" i="1" dirty="0">
              <a:ln w="12700">
                <a:solidFill>
                  <a:srgbClr val="B9004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importante estar atento as nossas</a:t>
            </a: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necessidades também, não é necessário </a:t>
            </a: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egoísta, mas não podemos esquecer </a:t>
            </a:r>
          </a:p>
          <a:p>
            <a:r>
              <a:rPr lang="pt-BR" sz="3000" b="1" i="1" dirty="0">
                <a:ln w="12700">
                  <a:solidFill>
                    <a:srgbClr val="B9004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nós mesmos...</a:t>
            </a:r>
            <a:endParaRPr lang="pt-BR" sz="3000" i="1" dirty="0">
              <a:ln w="12700">
                <a:solidFill>
                  <a:srgbClr val="B9004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ABA8685-4104-42AA-BBEE-479C51B50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CED21A7-A5EA-43B0-A18D-CF1ADF4589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13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wheel spokes="1"/>
      </p:transition>
    </mc:Choice>
    <mc:Fallback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DD82463-B903-4107-9EB8-72BC5721A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12843" y="518910"/>
            <a:ext cx="4166315" cy="8511865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5467" y="467932"/>
            <a:ext cx="9144000" cy="3052292"/>
          </a:xfrm>
        </p:spPr>
        <p:txBody>
          <a:bodyPr>
            <a:normAutofit fontScale="77500" lnSpcReduction="20000"/>
          </a:bodyPr>
          <a:lstStyle/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Cuidar da saúde espiritual, física, financeira</a:t>
            </a: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fazem parte do todo. É necessário perceber que</a:t>
            </a: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que separar um tempo para cada coisa...</a:t>
            </a:r>
            <a:endParaRPr lang="pt-BR" sz="3600" dirty="0">
              <a:ln w="12700">
                <a:solidFill>
                  <a:srgbClr val="DD556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todo se completa com as partes </a:t>
            </a: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cada parte é muito importante.</a:t>
            </a:r>
            <a:endParaRPr lang="pt-BR" sz="3600" dirty="0">
              <a:ln w="12700">
                <a:solidFill>
                  <a:srgbClr val="DD556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600" dirty="0">
              <a:ln w="12700">
                <a:solidFill>
                  <a:srgbClr val="DD556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dirty="0">
                <a:ln w="12700">
                  <a:solidFill>
                    <a:srgbClr val="DD556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600" dirty="0">
              <a:ln w="12700">
                <a:solidFill>
                  <a:srgbClr val="DD556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8898A9E-B142-4C42-865A-B4DBFB7B3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812A19A-3124-4B17-A23C-15B1C5F2A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7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wheel spokes="1"/>
      </p:transition>
    </mc:Choice>
    <mc:Fallback xmlns="">
      <p:transition spd="slow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232B891-B7B6-4642-9942-55432B857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492" y="0"/>
            <a:ext cx="487250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254" y="2096037"/>
            <a:ext cx="9144000" cy="2665926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importante orar, trabalhar, alimentar-se </a:t>
            </a:r>
          </a:p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divertir-se, se dermos foco em um só destes</a:t>
            </a:r>
          </a:p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elementos se instala o desequilíbrio...</a:t>
            </a:r>
            <a:endParaRPr lang="pt-BR" sz="3000" i="1" dirty="0">
              <a:ln w="12700">
                <a:solidFill>
                  <a:srgbClr val="A04CB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Perceba que o equilíbrio é a palavra chave </a:t>
            </a:r>
          </a:p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muitas áreas de nossa vida.</a:t>
            </a:r>
            <a:endParaRPr lang="pt-BR" sz="3000" i="1" dirty="0">
              <a:ln w="12700">
                <a:solidFill>
                  <a:srgbClr val="A04CB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i="1" dirty="0">
                <a:ln w="12700">
                  <a:solidFill>
                    <a:srgbClr val="A04CB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i="1" dirty="0">
              <a:ln w="12700">
                <a:solidFill>
                  <a:srgbClr val="A04CB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A0BD9C0-8A78-4C85-94C3-2B2499B5A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B0ABE3F-780C-4F75-BACE-D9ED3222F3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wheel spokes="1"/>
      </p:transition>
    </mc:Choice>
    <mc:Fallback xmlns="">
      <p:transition spd="slow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F47B9143-0EF4-4EBA-90E5-4C6ADA277D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r="2873"/>
          <a:stretch/>
        </p:blipFill>
        <p:spPr>
          <a:xfrm>
            <a:off x="-2147" y="0"/>
            <a:ext cx="4417454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8304" y="1059187"/>
            <a:ext cx="9144000" cy="3026536"/>
          </a:xfrm>
        </p:spPr>
        <p:txBody>
          <a:bodyPr>
            <a:normAutofit lnSpcReduction="10000"/>
          </a:bodyPr>
          <a:lstStyle/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Portanto, é necessário parar e meditar,</a:t>
            </a:r>
          </a:p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parar e soltar os pesos desnecessários...</a:t>
            </a:r>
          </a:p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Limpar as gavetas...</a:t>
            </a:r>
            <a:endParaRPr lang="pt-BR" sz="2800" i="1" dirty="0">
              <a:ln w="12700">
                <a:solidFill>
                  <a:srgbClr val="A6363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Assumir o que é importante</a:t>
            </a:r>
          </a:p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largar o que não tem mais conserto... </a:t>
            </a:r>
          </a:p>
          <a:p>
            <a:r>
              <a:rPr lang="pt-BR" sz="2800" b="1" i="1" dirty="0">
                <a:ln w="12700">
                  <a:solidFill>
                    <a:srgbClr val="A6363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Dar espaço ao que é novo...</a:t>
            </a:r>
            <a:endParaRPr lang="pt-BR" sz="2800" i="1" dirty="0">
              <a:ln w="12700">
                <a:solidFill>
                  <a:srgbClr val="A63634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7F440E9-5E62-41FC-9B05-1E25B18A01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D0D206F-00CE-4011-B132-958D78DF5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9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2276"/>
            <a:ext cx="9144000" cy="2459864"/>
          </a:xfrm>
        </p:spPr>
        <p:txBody>
          <a:bodyPr>
            <a:normAutofit lnSpcReduction="10000"/>
          </a:bodyPr>
          <a:lstStyle/>
          <a:p>
            <a:r>
              <a:rPr lang="pt-BR" sz="2800" b="1" i="1" dirty="0">
                <a:ln w="12700">
                  <a:solidFill>
                    <a:srgbClr val="E79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quiser chorar... Chore..., mas seja comedido,</a:t>
            </a:r>
          </a:p>
          <a:p>
            <a:r>
              <a:rPr lang="pt-BR" sz="2800" b="1" i="1" dirty="0">
                <a:ln w="12700">
                  <a:solidFill>
                    <a:srgbClr val="E79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o tempo está passando, chore o suficiente</a:t>
            </a:r>
          </a:p>
          <a:p>
            <a:r>
              <a:rPr lang="pt-BR" sz="2800" b="1" i="1" dirty="0">
                <a:ln w="12700">
                  <a:solidFill>
                    <a:srgbClr val="E79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limpar a alma, mas volte logo ao normal, </a:t>
            </a:r>
          </a:p>
          <a:p>
            <a:r>
              <a:rPr lang="pt-BR" sz="2800" b="1" i="1" dirty="0">
                <a:ln w="12700">
                  <a:solidFill>
                    <a:srgbClr val="E79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leve, mais forte e decidido </a:t>
            </a:r>
          </a:p>
          <a:p>
            <a:r>
              <a:rPr lang="pt-BR" sz="2800" b="1" i="1" dirty="0">
                <a:ln w="12700">
                  <a:solidFill>
                    <a:srgbClr val="E79F1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SER FELIZ!</a:t>
            </a:r>
            <a:endParaRPr lang="pt-BR" sz="2800" i="1" dirty="0">
              <a:ln w="12700">
                <a:solidFill>
                  <a:srgbClr val="E79F1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4A8D185-C395-4D6B-A241-BE3442E6C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02FA147-9CF3-4C5E-B471-1A4D84358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F984365-7321-45F2-8A70-459A9894EF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7"/>
          <a:stretch/>
        </p:blipFill>
        <p:spPr>
          <a:xfrm>
            <a:off x="2818327" y="2717442"/>
            <a:ext cx="6555346" cy="414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1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wheel spokes="1"/>
      </p:transition>
    </mc:Choice>
    <mc:Fallback xmlns=""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2E3DFFE-4F85-4BC6-9074-A4BCEABB8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9500" y="0"/>
            <a:ext cx="4762500" cy="6848878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485623"/>
            <a:ext cx="8879178" cy="2166870"/>
          </a:xfrm>
        </p:spPr>
        <p:txBody>
          <a:bodyPr/>
          <a:lstStyle/>
          <a:p>
            <a:r>
              <a:rPr lang="pt-BR" sz="3200" b="1" i="1" dirty="0">
                <a:ln w="12700">
                  <a:solidFill>
                    <a:srgbClr val="B0187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nasceu para ser Infeliz... </a:t>
            </a:r>
          </a:p>
          <a:p>
            <a:r>
              <a:rPr lang="pt-BR" sz="3200" b="1" i="1" dirty="0">
                <a:ln w="12700">
                  <a:solidFill>
                    <a:srgbClr val="B0187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passa! CREIA!</a:t>
            </a:r>
            <a:endParaRPr lang="pt-BR" sz="3200" i="1" dirty="0">
              <a:ln w="12700">
                <a:solidFill>
                  <a:srgbClr val="B0187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B01878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  <a:endParaRPr lang="pt-BR" sz="3200" i="1" dirty="0">
              <a:ln w="12700">
                <a:solidFill>
                  <a:srgbClr val="B01878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AB82445-8AB8-486E-B9E1-8BE3BEDC8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8747D4B-AB39-4E9A-9ABC-B39B07305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72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:wheel spokes="1"/>
      </p:transition>
    </mc:Choice>
    <mc:Fallback xmlns="">
      <p:transition spd="slow" advTm="9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32EFA9E-DBB9-48A5-BBBE-1CDB458C0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15154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61D0F21B-08C0-4060-989B-0B01687AB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31841" y="2562897"/>
            <a:ext cx="8435663" cy="2897746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8C38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Sérgio Lopes</a:t>
            </a:r>
          </a:p>
          <a:p>
            <a:r>
              <a:rPr lang="pt-BR" b="1" dirty="0">
                <a:ln w="12700">
                  <a:solidFill>
                    <a:srgbClr val="8C38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Peters Weekers</a:t>
            </a:r>
          </a:p>
          <a:p>
            <a:r>
              <a:rPr lang="pt-BR" b="1" dirty="0">
                <a:ln w="12700">
                  <a:solidFill>
                    <a:srgbClr val="8C385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2D4B36D-38B6-4FC8-83E6-EA492FE83D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225" y="885423"/>
            <a:ext cx="2137893" cy="91761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20B10E0-89FB-4AD4-85BB-4328DC7A19D4}"/>
              </a:ext>
            </a:extLst>
          </p:cNvPr>
          <p:cNvSpPr txBox="1"/>
          <p:nvPr/>
        </p:nvSpPr>
        <p:spPr>
          <a:xfrm>
            <a:off x="6950741" y="95984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20F761A-D049-4150-AD8D-A9D3A59AE2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4856" cy="157434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26A15FE-CDBE-4E8D-817C-EF21B40B78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144" y="0"/>
            <a:ext cx="1184856" cy="157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05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wheel spokes="1"/>
      </p:transition>
    </mc:Choice>
    <mc:Fallback xmlns="">
      <p:transition spd="slow" advTm="25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391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CentSchbkCyrill BT</vt:lpstr>
      <vt:lpstr>Georgia</vt:lpstr>
      <vt:lpstr>Office Theme</vt:lpstr>
      <vt:lpstr>   Cuide-se!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Cuide-se!</dc:title>
  <dc:creator>Cliente</dc:creator>
  <cp:keywords>BIAJOVA SLIDES: 07/12/2018</cp:keywords>
  <cp:lastModifiedBy>Cliente</cp:lastModifiedBy>
  <cp:revision>99</cp:revision>
  <dcterms:created xsi:type="dcterms:W3CDTF">2018-12-07T21:25:43Z</dcterms:created>
  <dcterms:modified xsi:type="dcterms:W3CDTF">2018-12-09T20:56:12Z</dcterms:modified>
</cp:coreProperties>
</file>