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thuAoBeGCguL+OqwBoYcg==" hashData="j+BmSnlc+zMYh+qeUG/WEEN1Z3Ny+li4KvpJt8EumBNBvQhPPOiX7J6HwB6RQ+HQAGHxQ4CxA6X8deLANowlR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3518"/>
    <a:srgbClr val="661E15"/>
    <a:srgbClr val="54070D"/>
    <a:srgbClr val="172E03"/>
    <a:srgbClr val="DCD8CF"/>
    <a:srgbClr val="581908"/>
    <a:srgbClr val="E5C786"/>
    <a:srgbClr val="5121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87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300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880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247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528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18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524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899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339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758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690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1D1C4-E863-44A6-97E5-3A3095B3D5EC}" type="datetimeFigureOut">
              <a:rPr lang="pt-BR" smtClean="0"/>
              <a:t>14/06/2019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47AC3-03FF-4B29-8107-D207F64E5E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61458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Relationship Id="rId9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9"/>
          <a:stretch/>
        </p:blipFill>
        <p:spPr>
          <a:xfrm>
            <a:off x="314325" y="-1"/>
            <a:ext cx="6762835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835047" y="1086633"/>
            <a:ext cx="6964471" cy="1768845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4800" b="1" dirty="0" smtClean="0">
                <a:ln w="12700">
                  <a:solidFill>
                    <a:srgbClr val="DCD8CF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Porque ninguém </a:t>
            </a:r>
            <a:br>
              <a:rPr lang="pt-BR" sz="4800" b="1" dirty="0" smtClean="0">
                <a:ln w="12700">
                  <a:solidFill>
                    <a:srgbClr val="DCD8CF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</a:br>
            <a:r>
              <a:rPr lang="pt-BR" sz="4800" b="1" dirty="0" smtClean="0">
                <a:ln w="12700">
                  <a:solidFill>
                    <a:srgbClr val="DCD8CF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vai viver sua vida por você</a:t>
            </a:r>
            <a:endParaRPr lang="pt-BR" sz="4800" b="1" dirty="0">
              <a:ln w="12700">
                <a:solidFill>
                  <a:srgbClr val="DCD8CF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0119246" y="6222394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693518"/>
                  </a:solidFill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693518"/>
                </a:solidFill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9463">
            <a:off x="6884095" y="4070959"/>
            <a:ext cx="4057819" cy="1481104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33998" y="6609305"/>
            <a:ext cx="6858002" cy="23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0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prism isContent="1"/>
        <p:sndAc>
          <p:stSnd loop="1">
            <p:snd r:embed="rId2" name="Johnny Mathis - It's Not For Me To Say.wav"/>
          </p:stSnd>
        </p:sndAc>
      </p:transition>
    </mc:Choice>
    <mc:Fallback xmlns="">
      <p:transition spd="slow" advTm="12000">
        <p:fade/>
        <p:sndAc>
          <p:stSnd loop="1">
            <p:snd r:embed="rId7" name="Johnny Mathis - It's Not For Me To S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73" b="2708"/>
          <a:stretch/>
        </p:blipFill>
        <p:spPr>
          <a:xfrm>
            <a:off x="0" y="0"/>
            <a:ext cx="797907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94970" y="4218139"/>
            <a:ext cx="8375737" cy="2154477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Mantenha aceso o seu ideal de felicidade.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 Porque viver intensamente o dia de hoje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 é o melhor que você pode fazer.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endParaRPr lang="pt-BR" sz="2800" dirty="0">
              <a:ln w="9525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33998" y="6609305"/>
            <a:ext cx="6858002" cy="23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75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48"/>
          <a:stretch/>
        </p:blipFill>
        <p:spPr>
          <a:xfrm>
            <a:off x="4739013" y="1929007"/>
            <a:ext cx="7452987" cy="4928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855084"/>
            <a:ext cx="8375737" cy="2154477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172E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 </a:t>
            </a:r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Dedique-se sim ao trabalho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mas não esqueça de se divertir,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de tirar muito prazer da sua vida! 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33998" y="6609305"/>
            <a:ext cx="6858002" cy="23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3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prism dir="r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940"/>
          <a:stretch/>
        </p:blipFill>
        <p:spPr>
          <a:xfrm>
            <a:off x="0" y="0"/>
            <a:ext cx="626301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146766" y="1590805"/>
            <a:ext cx="6806632" cy="278525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Busque equilíbrio em tudo.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Seja mais centrado em você mesmo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e se transforme </a:t>
            </a:r>
            <a:r>
              <a:rPr lang="pt-BR" sz="28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numa</a:t>
            </a:r>
          </a:p>
          <a:p>
            <a:r>
              <a:rPr lang="pt-BR" sz="28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 </a:t>
            </a:r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pessoa mais </a:t>
            </a:r>
            <a:r>
              <a:rPr lang="pt-BR" sz="28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doce,</a:t>
            </a:r>
          </a:p>
          <a:p>
            <a:r>
              <a:rPr lang="pt-BR" sz="28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mais </a:t>
            </a:r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amável.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endParaRPr lang="pt-BR" sz="2800" dirty="0">
              <a:ln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33998" y="6609305"/>
            <a:ext cx="6858002" cy="23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6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14:prism dir="d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950" y="1685925"/>
            <a:ext cx="7810500" cy="5172075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5466" y="612002"/>
            <a:ext cx="7415408" cy="215447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Solte as suas amarras </a:t>
            </a:r>
            <a:endParaRPr lang="pt-BR" sz="2800" b="1" dirty="0" smtClean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e </a:t>
            </a:r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faça algo diferente em seu viver.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 Não fuja mais daquilo que </a:t>
            </a:r>
            <a:r>
              <a:rPr lang="pt-BR" sz="28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sabe</a:t>
            </a:r>
          </a:p>
          <a:p>
            <a:r>
              <a:rPr lang="pt-BR" sz="28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 </a:t>
            </a:r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que depende de você.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33998" y="6609305"/>
            <a:ext cx="6858002" cy="23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6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prism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2" t="9731" b="5310"/>
          <a:stretch/>
        </p:blipFill>
        <p:spPr>
          <a:xfrm>
            <a:off x="4672208" y="2148214"/>
            <a:ext cx="7519792" cy="4709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-275574" y="695194"/>
            <a:ext cx="8375737" cy="2906039"/>
          </a:xfrm>
        </p:spPr>
        <p:txBody>
          <a:bodyPr>
            <a:normAutofit fontScale="85000" lnSpcReduction="20000"/>
          </a:bodyPr>
          <a:lstStyle/>
          <a:p>
            <a:r>
              <a:rPr lang="pt-BR" sz="33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E não espera mais nada de ninguém. </a:t>
            </a:r>
            <a:endParaRPr lang="pt-BR" sz="33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33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Porque </a:t>
            </a:r>
            <a:r>
              <a:rPr lang="pt-BR" sz="33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ninguém vai viver </a:t>
            </a:r>
            <a:endParaRPr lang="pt-BR" sz="3300" b="1" dirty="0" smtClean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33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a </a:t>
            </a:r>
            <a:r>
              <a:rPr lang="pt-BR" sz="33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sua vida por você! </a:t>
            </a:r>
            <a:endParaRPr lang="pt-BR" sz="33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33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Ninguém tem as respostas </a:t>
            </a:r>
            <a:endParaRPr lang="pt-BR" sz="3300" b="1" dirty="0" smtClean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33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para </a:t>
            </a:r>
            <a:r>
              <a:rPr lang="pt-BR" sz="33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a sua vida.</a:t>
            </a:r>
            <a:endParaRPr lang="pt-BR" sz="33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33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 Só você mesmo.</a:t>
            </a:r>
            <a:br>
              <a:rPr lang="pt-BR" sz="33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</a:br>
            <a:endParaRPr lang="pt-BR" sz="33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33998" y="6609305"/>
            <a:ext cx="6858002" cy="23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9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prism dir="u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" t="4384" r="-1149" b="3379"/>
          <a:stretch/>
        </p:blipFill>
        <p:spPr>
          <a:xfrm>
            <a:off x="311089" y="300625"/>
            <a:ext cx="6542002" cy="6325644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972833" y="839245"/>
            <a:ext cx="7219167" cy="2918565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Então, administre bem o seu viver.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 E descubra todo o seu potencial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e tudo aquilo que pode realizar.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Descubra o verdadeiro prazer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 de viver bem e melhor.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endParaRPr lang="pt-BR" sz="2800" dirty="0">
              <a:ln w="12700">
                <a:solidFill>
                  <a:srgbClr val="172E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33998" y="6609305"/>
            <a:ext cx="6858002" cy="23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98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prism dir="r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20334" y="238602"/>
            <a:ext cx="5471666" cy="661939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4325" y="623170"/>
            <a:ext cx="8375737" cy="2805830"/>
          </a:xfrm>
        </p:spPr>
        <p:txBody>
          <a:bodyPr>
            <a:normAutofit lnSpcReduction="10000"/>
          </a:bodyPr>
          <a:lstStyle/>
          <a:p>
            <a:r>
              <a:rPr lang="pt-BR" b="1" dirty="0">
                <a:ln>
                  <a:solidFill>
                    <a:srgbClr val="172E03"/>
                  </a:solidFill>
                </a:ln>
              </a:rPr>
              <a:t> </a:t>
            </a:r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De que adianta a vida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se você não puder aproveitá-la por inteira!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Chega de viver pela metade, tá?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O único jeito do amanhã ser diferente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é mudando o hoje, viu?</a:t>
            </a:r>
            <a:b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</a:b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33998" y="6609305"/>
            <a:ext cx="6858002" cy="23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25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14:prism dir="d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2" t="6028" r="7057" b="13059"/>
          <a:stretch/>
        </p:blipFill>
        <p:spPr>
          <a:xfrm>
            <a:off x="-12526" y="1308969"/>
            <a:ext cx="7089731" cy="5549031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85151" y="764088"/>
            <a:ext cx="7077205" cy="2154477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Procure ver a graça </a:t>
            </a:r>
            <a:endParaRPr lang="pt-BR" sz="2800" b="1" dirty="0" smtClean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e </a:t>
            </a:r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o gosto gostoso de viver,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 de se divertir mais com as coisas,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com o trabalho, com você mesmo.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33998" y="6619396"/>
            <a:ext cx="6858002" cy="23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73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1" r="24743" b="8952"/>
          <a:stretch/>
        </p:blipFill>
        <p:spPr>
          <a:xfrm>
            <a:off x="5956663" y="0"/>
            <a:ext cx="6235337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" y="764089"/>
            <a:ext cx="7227518" cy="245510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latin typeface="Futura Md BT" panose="020B0602020204020303" pitchFamily="34" charset="0"/>
              </a:rPr>
              <a:t> Isso mesmo: </a:t>
            </a:r>
            <a:endParaRPr lang="pt-BR" sz="2800" dirty="0">
              <a:ln w="12700">
                <a:solidFill>
                  <a:srgbClr val="54070D"/>
                </a:solidFill>
              </a:ln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latin typeface="Futura Md BT" panose="020B0602020204020303" pitchFamily="34" charset="0"/>
              </a:rPr>
              <a:t>divirta-se mais e seja mais criativo,</a:t>
            </a:r>
            <a:endParaRPr lang="pt-BR" sz="2800" dirty="0">
              <a:ln w="12700">
                <a:solidFill>
                  <a:srgbClr val="54070D"/>
                </a:solidFill>
              </a:ln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latin typeface="Futura Md BT" panose="020B0602020204020303" pitchFamily="34" charset="0"/>
              </a:rPr>
              <a:t> amoroso, produtivo e feliz! </a:t>
            </a:r>
            <a:endParaRPr lang="pt-BR" sz="2800" dirty="0">
              <a:ln w="12700">
                <a:solidFill>
                  <a:srgbClr val="54070D"/>
                </a:solidFill>
              </a:ln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latin typeface="Futura Md BT" panose="020B0602020204020303" pitchFamily="34" charset="0"/>
              </a:rPr>
              <a:t>Pague pelas suas escolhas.</a:t>
            </a:r>
            <a:br>
              <a:rPr lang="pt-BR" sz="2800" b="1" dirty="0">
                <a:ln w="12700">
                  <a:solidFill>
                    <a:srgbClr val="54070D"/>
                  </a:solidFill>
                </a:ln>
                <a:latin typeface="Futura Md BT" panose="020B0602020204020303" pitchFamily="34" charset="0"/>
              </a:rPr>
            </a:br>
            <a:endParaRPr lang="pt-BR" sz="2800" dirty="0">
              <a:ln w="12700">
                <a:solidFill>
                  <a:srgbClr val="54070D"/>
                </a:solidFill>
              </a:ln>
              <a:latin typeface="Futura Md BT" panose="020B0602020204020303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145" y="6619398"/>
            <a:ext cx="5413855" cy="247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55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prism dir="r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77"/>
          <a:stretch/>
        </p:blipFill>
        <p:spPr>
          <a:xfrm>
            <a:off x="0" y="1"/>
            <a:ext cx="6638795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661765" y="751562"/>
            <a:ext cx="6325644" cy="2893513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Bom Dia! Bom Divertimento!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Fique com Deus! </a:t>
            </a:r>
            <a:b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</a:br>
            <a:endParaRPr lang="pt-BR" sz="2800" b="1" dirty="0" smtClean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"</a:t>
            </a:r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Viva o hoje como se já tivesse </a:t>
            </a: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o que deseja no amanhã"</a:t>
            </a:r>
            <a:br>
              <a:rPr lang="pt-BR" sz="2800" b="1" dirty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</a:br>
            <a:endParaRPr lang="pt-BR" sz="2800" dirty="0">
              <a:ln w="12700">
                <a:solidFill>
                  <a:srgbClr val="5407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145" y="6610894"/>
            <a:ext cx="5413855" cy="247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44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14:prism dir="d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074" y="0"/>
            <a:ext cx="7525926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5466" y="2525714"/>
            <a:ext cx="7722167" cy="2843408"/>
          </a:xfrm>
        </p:spPr>
        <p:txBody>
          <a:bodyPr>
            <a:normAutofit/>
          </a:bodyPr>
          <a:lstStyle/>
          <a:p>
            <a:r>
              <a:rPr lang="pt-BR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Texto: Autor Luís Carlos Mazzini</a:t>
            </a:r>
          </a:p>
          <a:p>
            <a:r>
              <a:rPr lang="pt-BR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Música: Johnny Mathis</a:t>
            </a:r>
          </a:p>
          <a:p>
            <a:r>
              <a:rPr lang="pt-BR" b="1" dirty="0" smtClean="0">
                <a:ln w="12700">
                  <a:solidFill>
                    <a:srgbClr val="5407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</a:rPr>
              <a:t> Formatação: Bia Vasconcellos</a:t>
            </a: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  <a:hlinkClick r:id="rId3"/>
              </a:rPr>
              <a:t>bvbiavasconcellos@gmail.com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  <a:hlinkClick r:id="rId4"/>
              </a:rPr>
              <a:t>www.sergrasan.com/biajovaslides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Md BT" panose="020B0602020204020303" pitchFamily="34" charset="0"/>
                <a:hlinkClick r:id="rId5"/>
              </a:rPr>
              <a:t>www.youtube.com/c/bvbiavasconcellos/videos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Md BT" panose="020B0602020204020303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43698" y="3309698"/>
            <a:ext cx="6858002" cy="23860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6269" y="3316267"/>
            <a:ext cx="6858002" cy="22546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230" y="0"/>
            <a:ext cx="6858002" cy="23860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790" y="-1"/>
            <a:ext cx="5300210" cy="241919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72" y="6619398"/>
            <a:ext cx="6858002" cy="23860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529" y="6629858"/>
            <a:ext cx="5413855" cy="247106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655" y="1068887"/>
            <a:ext cx="2297917" cy="92275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686260" y="119451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743">
            <a:off x="1041295" y="1587287"/>
            <a:ext cx="631392" cy="55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57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14:prism isContent="1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239</TotalTime>
  <Words>283</Words>
  <Application>Microsoft Office PowerPoint</Application>
  <PresentationFormat>Widescreen</PresentationFormat>
  <Paragraphs>54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Futura Md BT</vt:lpstr>
      <vt:lpstr>Garamond</vt:lpstr>
      <vt:lpstr>Office Theme</vt:lpstr>
      <vt:lpstr>Porque ninguém  vai viver sua vida por você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Porque ninguém vai viver sua  vida por você</dc:title>
  <dc:creator>Cliente</dc:creator>
  <cp:keywords>BIAJOVA SLIDES: 10/06/2019</cp:keywords>
  <cp:lastModifiedBy>Cliente</cp:lastModifiedBy>
  <cp:revision>137</cp:revision>
  <dcterms:created xsi:type="dcterms:W3CDTF">2019-06-11T01:13:06Z</dcterms:created>
  <dcterms:modified xsi:type="dcterms:W3CDTF">2019-06-15T00:12:29Z</dcterms:modified>
</cp:coreProperties>
</file>