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BW0BIaUf0DohBRVLZBIPw==" hashData="pnePxEzG+BdQjieW3NTHcK8EawbYZKNcOW4exo97ZXpflLQMalz9Xakt8bt9uUUKWX9nmhvVSGgdiQTH6/dTq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C2D9"/>
    <a:srgbClr val="3449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032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1753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3155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54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8410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195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264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5295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97779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321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21731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accent3">
                <a:lumMod val="20000"/>
                <a:lumOff val="80000"/>
              </a:schemeClr>
            </a:gs>
            <a:gs pos="83000">
              <a:srgbClr val="A8C2D9"/>
            </a:gs>
            <a:gs pos="100000">
              <a:schemeClr val="accent3">
                <a:lumMod val="20000"/>
                <a:lumOff val="8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48911-C8A9-45F7-A682-1A5420AA55AC}" type="datetimeFigureOut">
              <a:rPr lang="pt-BR" smtClean="0"/>
              <a:t>22/10/2018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21554-8138-4606-A0A5-30494DA4ED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99833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77309C2-C37B-48B2-A9CB-E91400A904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91145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flash/>
        <p:sndAc>
          <p:stSnd loop="1">
            <p:snd r:embed="rId2" name="Nana Mouskouri - Love Me Tender.wav"/>
          </p:stSnd>
        </p:sndAc>
      </p:transition>
    </mc:Choice>
    <mc:Fallback xmlns="">
      <p:transition spd="slow" advTm="3000">
        <p:fade/>
        <p:sndAc>
          <p:stSnd loop="1">
            <p:snd r:embed="rId4" name="Nana Mouskouri - Love Me Tend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F7072880-A934-463F-A6D9-ADDC5ECB6A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F07CFBE-FD28-47B0-83B1-EC74676CE7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16968" y="656823"/>
            <a:ext cx="5091449" cy="1320554"/>
          </a:xfrm>
        </p:spPr>
        <p:txBody>
          <a:bodyPr>
            <a:scene3d>
              <a:camera prst="perspectiveRigh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BR" b="1" dirty="0">
                <a:ln>
                  <a:solidFill>
                    <a:srgbClr val="00B0F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Vivência</a:t>
            </a:r>
            <a:endParaRPr lang="pt-BR" dirty="0">
              <a:ln>
                <a:solidFill>
                  <a:srgbClr val="00B0F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F43E3492-8AB8-4EF2-A5BA-4DC5BCDF63A1}"/>
              </a:ext>
            </a:extLst>
          </p:cNvPr>
          <p:cNvSpPr txBox="1"/>
          <p:nvPr/>
        </p:nvSpPr>
        <p:spPr>
          <a:xfrm>
            <a:off x="10622110" y="6413679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Automático</a:t>
            </a:r>
          </a:p>
        </p:txBody>
      </p:sp>
    </p:spTree>
    <p:extLst>
      <p:ext uri="{BB962C8B-B14F-4D97-AF65-F5344CB8AC3E}">
        <p14:creationId xmlns:p14="http://schemas.microsoft.com/office/powerpoint/2010/main" val="1490763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915A89C-8B63-4E14-BF3F-0A874DF4C8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910" y="1506001"/>
            <a:ext cx="8182378" cy="210008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Habitualmente perdemos tempo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desgosto inútil,</a:t>
            </a:r>
            <a:r>
              <a:rPr lang="pt-BR" sz="2800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nos achamos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 antagonismo com alguém ou vice-versa.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12800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9A5DB9A-7791-41D1-BBBD-B946D06D57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4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2123" y="1026263"/>
            <a:ext cx="8182378" cy="2206334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chemeClr val="tx1"/>
                  </a:solidFill>
                </a:ln>
              </a:rPr>
              <a:t>   </a:t>
            </a:r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Entretanto, vejamos: 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outros pensam segundo imaginam;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  falam o que melhor lhes parece; 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fazem o que lhes ocorre aos desejos;</a:t>
            </a:r>
            <a:endParaRPr lang="pt-BR" sz="33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3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08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3599C1E7-EA02-4F35-8644-ADC0894A3E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4811" y="2069452"/>
            <a:ext cx="8182378" cy="2183796"/>
          </a:xfrm>
        </p:spPr>
        <p:txBody>
          <a:bodyPr>
            <a:normAutofit/>
          </a:bodyPr>
          <a:lstStyle/>
          <a:p>
            <a:r>
              <a:rPr lang="pt-BR" b="1" dirty="0"/>
              <a:t>   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abraçam o que lhes agrada;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  adquirem o que estimam;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  valorizam o que mais amam;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inclinam-se para aquilo que os atrai;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1846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17EFE57-2329-4AD6-B6C8-00A28743A9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4810" y="2506137"/>
            <a:ext cx="8835467" cy="2118872"/>
          </a:xfrm>
        </p:spPr>
        <p:txBody>
          <a:bodyPr>
            <a:normAutofit fontScale="92500" lnSpcReduction="10000"/>
          </a:bodyPr>
          <a:lstStyle/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vivem com quem mais se afinam;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estão no caminho que escolheram;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acham sempre o que procuram.</a:t>
            </a:r>
            <a:endParaRPr lang="pt-BR" sz="33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3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980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EE8577D-FE4D-4631-B264-625CE233D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149" y="1129295"/>
            <a:ext cx="9148293" cy="2566942"/>
          </a:xfrm>
        </p:spPr>
        <p:txBody>
          <a:bodyPr>
            <a:normAutofit fontScale="92500"/>
          </a:bodyPr>
          <a:lstStyle/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Isso, porém, não é novidade, </a:t>
            </a:r>
          </a:p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todos nos padronizamos </a:t>
            </a:r>
          </a:p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diretrizes idênticas; agimos como somos e</a:t>
            </a:r>
            <a:endParaRPr lang="pt-BR" sz="30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reagimos conforme a própria vontade, </a:t>
            </a:r>
          </a:p>
          <a:p>
            <a:r>
              <a:rPr lang="pt-BR" sz="30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condução de nossos impulsos.</a:t>
            </a:r>
            <a:endParaRPr lang="pt-BR" sz="30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4056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drap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56C8E1E-E017-436D-904A-01DE28546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093" y="1039143"/>
            <a:ext cx="7894750" cy="1845726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novidade é reconhecer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os outros e nós teremos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inevitavelmente aquilo que fizermos.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615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500" advTm="9000">
        <p15:prstTrans prst="drap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D4A17AF0-3003-4BD5-876B-C981A7C38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032" y="0"/>
            <a:ext cx="12295031" cy="688092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03032" y="3563399"/>
            <a:ext cx="9002333" cy="2051789"/>
          </a:xfrm>
        </p:spPr>
        <p:txBody>
          <a:bodyPr>
            <a:normAutofit/>
          </a:bodyPr>
          <a:lstStyle/>
          <a:p>
            <a:r>
              <a:rPr lang="pt-BR" sz="2800" b="1" dirty="0"/>
              <a:t>  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Alcançando a certeza disso vale,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acima de tudo, auxiliarmo-nos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reciprocamente, sem queixas uns dos outros,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84210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47B503D2-58E7-49F5-B5E2-B6E85B20FD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55325" y="897475"/>
            <a:ext cx="8599354" cy="1845726"/>
          </a:xfrm>
        </p:spPr>
        <p:txBody>
          <a:bodyPr>
            <a:norm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vez que nenhum de nós conseguimos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aperfeiçoamento próprio senão à custa de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numerosas experiências.</a:t>
            </a:r>
            <a:endParaRPr lang="pt-BR" sz="2800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7747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drap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19450CE-AFA1-41A4-88BE-CE3403C0FF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042361"/>
            <a:ext cx="9354355" cy="2386638"/>
          </a:xfrm>
        </p:spPr>
        <p:txBody>
          <a:bodyPr>
            <a:normAutofit lnSpcReduction="10000"/>
          </a:bodyPr>
          <a:lstStyle/>
          <a:p>
            <a:r>
              <a:rPr lang="pt-BR" b="1" dirty="0"/>
              <a:t>   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 frente da realidade, 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vivamos com as nossas lições, 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mantendo a consciência em Paz, 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deixemos aos outros o seu próprio dom </a:t>
            </a:r>
          </a:p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aprender e de viver.</a:t>
            </a:r>
            <a:endParaRPr lang="pt-BR" sz="2800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50765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4000">
        <p15:prstTrans prst="drap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D750CFA-3106-4CD2-9677-7C206B7B5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F150B65-012C-44A5-9214-87289FB59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4101" y="1055609"/>
            <a:ext cx="8626750" cy="2785883"/>
          </a:xfrm>
        </p:spPr>
        <p:txBody>
          <a:bodyPr>
            <a:normAutofit/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André Luiz / FC Xavier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Nana Mouskouri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DA24350-F480-4D93-AC2E-3B54D74962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9301" y="1055609"/>
            <a:ext cx="2198598" cy="95349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1934EF3-C87C-4F05-A486-C07A70728FBC}"/>
              </a:ext>
            </a:extLst>
          </p:cNvPr>
          <p:cNvSpPr txBox="1"/>
          <p:nvPr/>
        </p:nvSpPr>
        <p:spPr>
          <a:xfrm>
            <a:off x="9303921" y="1124124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377AB4D8-1250-4040-A9D8-1A12442ACF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51087" y="3355464"/>
            <a:ext cx="486028" cy="48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79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2000">
        <p15:prstTrans prst="drape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sergrasan.com/biajovaslides/topo_346_11052017021754.gif">
            <a:extLst>
              <a:ext uri="{FF2B5EF4-FFF2-40B4-BE49-F238E27FC236}">
                <a16:creationId xmlns:a16="http://schemas.microsoft.com/office/drawing/2014/main" id="{85F366A4-899F-4989-B088-8FC3711DC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37" y="3976447"/>
            <a:ext cx="11809927" cy="1957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87B23E6-9DB9-4940-8037-74F1A7757797}"/>
              </a:ext>
            </a:extLst>
          </p:cNvPr>
          <p:cNvSpPr txBox="1"/>
          <p:nvPr/>
        </p:nvSpPr>
        <p:spPr>
          <a:xfrm>
            <a:off x="1317938" y="451261"/>
            <a:ext cx="9556124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pt-BR" sz="4800" b="1" dirty="0">
                <a:ln w="12700">
                  <a:solidFill>
                    <a:srgbClr val="002060"/>
                  </a:solidFill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DIVULGADO PELO SERGRASAN –Seu Amigo Virtual</a:t>
            </a:r>
          </a:p>
          <a:p>
            <a:pPr algn="ctr"/>
            <a:r>
              <a:rPr lang="pt-BR" sz="4800" b="1" dirty="0">
                <a:ln w="12700">
                  <a:solidFill>
                    <a:srgbClr val="002060"/>
                  </a:solidFill>
                </a:ln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www.sergrasan.com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819896E5-F601-4A92-AC7B-D01DD322B0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523" y="2711383"/>
            <a:ext cx="397099" cy="1443036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367F63B3-1F8A-4F7D-8890-A07D5F192424}"/>
              </a:ext>
            </a:extLst>
          </p:cNvPr>
          <p:cNvSpPr txBox="1"/>
          <p:nvPr/>
        </p:nvSpPr>
        <p:spPr>
          <a:xfrm>
            <a:off x="2267163" y="6222073"/>
            <a:ext cx="76576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>
                <a:ln>
                  <a:solidFill>
                    <a:srgbClr val="00B0F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 receber Mensagens , Vídeos e Banners basta acessar 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4179526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7000">
        <p15:prstTrans prst="drape"/>
      </p:transition>
    </mc:Choice>
    <mc:Fallback xmlns=""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</TotalTime>
  <Words>134</Words>
  <Application>Microsoft Office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Ebrima</vt:lpstr>
      <vt:lpstr>Georgia</vt:lpstr>
      <vt:lpstr>Office Theme</vt:lpstr>
      <vt:lpstr>Apresentação do PowerPoint</vt:lpstr>
      <vt:lpstr>Vivência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Vivência</dc:title>
  <dc:creator>Cliente</dc:creator>
  <cp:keywords>BIAJOVA SLIDES: 21/10/2018</cp:keywords>
  <cp:lastModifiedBy>Cliente</cp:lastModifiedBy>
  <cp:revision>87</cp:revision>
  <dcterms:created xsi:type="dcterms:W3CDTF">2018-10-22T00:26:01Z</dcterms:created>
  <dcterms:modified xsi:type="dcterms:W3CDTF">2018-10-23T00:48:04Z</dcterms:modified>
</cp:coreProperties>
</file>